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notesSlides/notesSlide2.xml" ContentType="application/vnd.openxmlformats-officedocument.presentationml.notesSlide+xml"/>
  <Override PartName="/ppt/charts/chart2.xml" ContentType="application/vnd.openxmlformats-officedocument.drawingml.chart+xml"/>
  <Override PartName="/ppt/notesSlides/notesSlide3.xml" ContentType="application/vnd.openxmlformats-officedocument.presentationml.notesSlide+xml"/>
  <Override PartName="/ppt/charts/chart3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6"/>
  </p:notesMasterIdLst>
  <p:sldIdLst>
    <p:sldId id="268" r:id="rId2"/>
    <p:sldId id="269" r:id="rId3"/>
    <p:sldId id="265" r:id="rId4"/>
    <p:sldId id="270" r:id="rId5"/>
  </p:sldIdLst>
  <p:sldSz cx="9144000" cy="6858000" type="screen4x3"/>
  <p:notesSz cx="6858000" cy="994727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33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8" autoAdjust="0"/>
  </p:normalViewPr>
  <p:slideViewPr>
    <p:cSldViewPr>
      <p:cViewPr varScale="1">
        <p:scale>
          <a:sx n="80" d="100"/>
          <a:sy n="80" d="100"/>
        </p:scale>
        <p:origin x="102" y="27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6" d="100"/>
          <a:sy n="76" d="100"/>
        </p:scale>
        <p:origin x="-2196" y="-90"/>
      </p:cViewPr>
      <p:guideLst>
        <p:guide orient="horz" pos="3133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5395373372446093E-2"/>
          <c:y val="0.1090753619292405"/>
          <c:w val="0.9258088878596058"/>
          <c:h val="0.7191686351082615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'Исполнение бюджета'!$B$1</c:f>
              <c:strCache>
                <c:ptCount val="1"/>
                <c:pt idx="0">
                  <c:v>Доходы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tint val="50000"/>
                    <a:satMod val="300000"/>
                  </a:schemeClr>
                </a:gs>
                <a:gs pos="35000">
                  <a:schemeClr val="accent1">
                    <a:tint val="37000"/>
                    <a:satMod val="300000"/>
                  </a:schemeClr>
                </a:gs>
                <a:gs pos="100000">
                  <a:schemeClr val="accent1">
                    <a:tint val="15000"/>
                    <a:satMod val="350000"/>
                  </a:schemeClr>
                </a:gs>
              </a:gsLst>
              <a:lin ang="16200000" scaled="1"/>
            </a:gradFill>
            <a:ln w="9525" cap="flat" cmpd="sng" algn="ctr">
              <a:solidFill>
                <a:schemeClr val="accent1">
                  <a:shade val="95000"/>
                  <a:satMod val="105000"/>
                </a:schemeClr>
              </a:solidFill>
              <a:prstDash val="solid"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c:spPr>
          <c:invertIfNegative val="0"/>
          <c:dLbls>
            <c:dLbl>
              <c:idx val="0"/>
              <c:layout>
                <c:manualLayout>
                  <c:x val="-4.9019607843137254E-3"/>
                  <c:y val="-6.0912636070570202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C46-46CE-9BC8-989DE20B37D5}"/>
                </c:ext>
              </c:extLst>
            </c:dLbl>
            <c:dLbl>
              <c:idx val="1"/>
              <c:layout>
                <c:manualLayout>
                  <c:x val="-3.1045751633986929E-2"/>
                  <c:y val="-8.0123399751316132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C46-46CE-9BC8-989DE20B37D5}"/>
                </c:ext>
              </c:extLst>
            </c:dLbl>
            <c:dLbl>
              <c:idx val="2"/>
              <c:layout>
                <c:manualLayout>
                  <c:x val="-8.1699346405228763E-3"/>
                  <c:y val="-3.0723737466942611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EC46-46CE-9BC8-989DE20B37D5}"/>
                </c:ext>
              </c:extLst>
            </c:dLbl>
            <c:spPr>
              <a:solidFill>
                <a:schemeClr val="dk1"/>
              </a:solidFill>
              <a:ln w="25400" cap="flat" cmpd="sng" algn="ctr">
                <a:solidFill>
                  <a:schemeClr val="dk1">
                    <a:shade val="50000"/>
                  </a:schemeClr>
                </a:solidFill>
                <a:prstDash val="solid"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'Исполнение бюджета'!$A$2:$A$3</c:f>
              <c:strCache>
                <c:ptCount val="2"/>
                <c:pt idx="0">
                  <c:v>Уточненный план  на 01.02.2026 г</c:v>
                </c:pt>
                <c:pt idx="1">
                  <c:v>Фактическое исполнение на 01.02.2026 г</c:v>
                </c:pt>
              </c:strCache>
            </c:strRef>
          </c:cat>
          <c:val>
            <c:numRef>
              <c:f>'Исполнение бюджета'!$B$2:$B$3</c:f>
              <c:numCache>
                <c:formatCode>#,##0.0_ ;\-#,##0.0\ </c:formatCode>
                <c:ptCount val="2"/>
                <c:pt idx="0">
                  <c:v>1102232.7</c:v>
                </c:pt>
                <c:pt idx="1">
                  <c:v>57441.1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EC46-46CE-9BC8-989DE20B37D5}"/>
            </c:ext>
          </c:extLst>
        </c:ser>
        <c:ser>
          <c:idx val="1"/>
          <c:order val="1"/>
          <c:tx>
            <c:strRef>
              <c:f>'Исполнение бюджета'!$C$1</c:f>
              <c:strCache>
                <c:ptCount val="1"/>
                <c:pt idx="0">
                  <c:v>Расходы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tint val="50000"/>
                    <a:satMod val="300000"/>
                  </a:schemeClr>
                </a:gs>
                <a:gs pos="35000">
                  <a:schemeClr val="accent2">
                    <a:tint val="37000"/>
                    <a:satMod val="300000"/>
                  </a:schemeClr>
                </a:gs>
                <a:gs pos="100000">
                  <a:schemeClr val="accent2">
                    <a:tint val="15000"/>
                    <a:satMod val="350000"/>
                  </a:schemeClr>
                </a:gs>
              </a:gsLst>
              <a:lin ang="16200000" scaled="1"/>
            </a:gradFill>
            <a:ln w="9525" cap="flat" cmpd="sng" algn="ctr">
              <a:solidFill>
                <a:schemeClr val="accent2">
                  <a:shade val="95000"/>
                  <a:satMod val="105000"/>
                </a:schemeClr>
              </a:solidFill>
              <a:prstDash val="solid"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c:spPr>
          <c:invertIfNegative val="0"/>
          <c:dLbls>
            <c:dLbl>
              <c:idx val="0"/>
              <c:layout>
                <c:manualLayout>
                  <c:x val="4.9019607843137254E-3"/>
                  <c:y val="-4.7190291561733801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EC46-46CE-9BC8-989DE20B37D5}"/>
                </c:ext>
              </c:extLst>
            </c:dLbl>
            <c:dLbl>
              <c:idx val="1"/>
              <c:layout>
                <c:manualLayout>
                  <c:x val="-3.2679738562091504E-3"/>
                  <c:y val="-7.7378974068850942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EC46-46CE-9BC8-989DE20B37D5}"/>
                </c:ext>
              </c:extLst>
            </c:dLbl>
            <c:dLbl>
              <c:idx val="2"/>
              <c:layout>
                <c:manualLayout>
                  <c:x val="4.9019607843137254E-2"/>
                  <c:y val="-3.0723737466942635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EC46-46CE-9BC8-989DE20B37D5}"/>
                </c:ext>
              </c:extLst>
            </c:dLbl>
            <c:spPr>
              <a:solidFill>
                <a:schemeClr val="dk1"/>
              </a:solidFill>
              <a:ln w="25400" cap="flat" cmpd="sng" algn="ctr">
                <a:solidFill>
                  <a:schemeClr val="dk1">
                    <a:shade val="50000"/>
                  </a:schemeClr>
                </a:solidFill>
                <a:prstDash val="solid"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'Исполнение бюджета'!$A$2:$A$3</c:f>
              <c:strCache>
                <c:ptCount val="2"/>
                <c:pt idx="0">
                  <c:v>Уточненный план  на 01.02.2026 г</c:v>
                </c:pt>
                <c:pt idx="1">
                  <c:v>Фактическое исполнение на 01.02.2026 г</c:v>
                </c:pt>
              </c:strCache>
            </c:strRef>
          </c:cat>
          <c:val>
            <c:numRef>
              <c:f>'Исполнение бюджета'!$C$2:$C$3</c:f>
              <c:numCache>
                <c:formatCode>#,##0.0_ ;\-#,##0.0\ </c:formatCode>
                <c:ptCount val="2"/>
                <c:pt idx="0">
                  <c:v>1124919.6000000001</c:v>
                </c:pt>
                <c:pt idx="1">
                  <c:v>60343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EC46-46CE-9BC8-989DE20B37D5}"/>
            </c:ext>
          </c:extLst>
        </c:ser>
        <c:ser>
          <c:idx val="2"/>
          <c:order val="2"/>
          <c:tx>
            <c:strRef>
              <c:f>'Исполнение бюджета'!$D$1</c:f>
              <c:strCache>
                <c:ptCount val="1"/>
                <c:pt idx="0">
                  <c:v>Дефицит(-)/профицит(+)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3.2678451958211108E-3"/>
                  <c:y val="0.117060127989641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EC46-46CE-9BC8-989DE20B37D5}"/>
                </c:ext>
              </c:extLst>
            </c:dLbl>
            <c:dLbl>
              <c:idx val="1"/>
              <c:layout>
                <c:manualLayout>
                  <c:x val="1.2339560496114456E-2"/>
                  <c:y val="7.0763827691557674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EC46-46CE-9BC8-989DE20B37D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rgbClr val="FFFFFF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'Исполнение бюджета'!$A$2:$A$3</c:f>
              <c:strCache>
                <c:ptCount val="2"/>
                <c:pt idx="0">
                  <c:v>Уточненный план  на 01.02.2026 г</c:v>
                </c:pt>
                <c:pt idx="1">
                  <c:v>Фактическое исполнение на 01.02.2026 г</c:v>
                </c:pt>
              </c:strCache>
            </c:strRef>
          </c:cat>
          <c:val>
            <c:numRef>
              <c:f>'Исполнение бюджета'!$D$2:$D$3</c:f>
              <c:numCache>
                <c:formatCode>#,##0.0_ ;\-#,##0.0\ </c:formatCode>
                <c:ptCount val="2"/>
                <c:pt idx="0">
                  <c:v>-21908.9</c:v>
                </c:pt>
                <c:pt idx="1">
                  <c:v>-2901.9000000000015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EC46-46CE-9BC8-989DE20B37D5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100"/>
        <c:overlap val="-5"/>
        <c:axId val="135850624"/>
        <c:axId val="138146176"/>
      </c:barChart>
      <c:catAx>
        <c:axId val="135850624"/>
        <c:scaling>
          <c:orientation val="minMax"/>
        </c:scaling>
        <c:delete val="0"/>
        <c:axPos val="b"/>
        <c:majorGridlines>
          <c:spPr>
            <a:ln w="3175" cap="flat" cmpd="sng" algn="ctr">
              <a:solidFill>
                <a:schemeClr val="tx1">
                  <a:lumMod val="75000"/>
                  <a:alpha val="50000"/>
                </a:schemeClr>
              </a:solidFill>
              <a:round/>
            </a:ln>
            <a:effectLst/>
          </c:spPr>
        </c:majorGridlines>
        <c:numFmt formatCode="General" sourceLinked="0"/>
        <c:majorTickMark val="none"/>
        <c:minorTickMark val="none"/>
        <c:tickLblPos val="nextTo"/>
        <c:spPr>
          <a:noFill/>
          <a:ln w="9525" cap="flat" cmpd="sng" algn="ctr">
            <a:noFill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38146176"/>
        <c:crosses val="autoZero"/>
        <c:auto val="1"/>
        <c:lblAlgn val="ctr"/>
        <c:lblOffset val="100"/>
        <c:noMultiLvlLbl val="0"/>
      </c:catAx>
      <c:valAx>
        <c:axId val="138146176"/>
        <c:scaling>
          <c:orientation val="minMax"/>
        </c:scaling>
        <c:delete val="0"/>
        <c:axPos val="l"/>
        <c:majorGridlines>
          <c:spPr>
            <a:ln w="3175" cap="flat" cmpd="sng" algn="ctr">
              <a:solidFill>
                <a:schemeClr val="tx1">
                  <a:lumMod val="60000"/>
                  <a:lumOff val="40000"/>
                  <a:alpha val="50000"/>
                </a:schemeClr>
              </a:solidFill>
              <a:round/>
            </a:ln>
            <a:effectLst/>
          </c:spPr>
        </c:majorGridlines>
        <c:numFmt formatCode="General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3585062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31853906129380888"/>
          <c:y val="4.4178770592376718E-3"/>
          <c:w val="0.51734161906232312"/>
          <c:h val="5.2792809691150543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  <c:userShapes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5395373372446093E-2"/>
          <c:y val="9.8097659199379711E-2"/>
          <c:w val="0.9258088878596058"/>
          <c:h val="0.7191686351082615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'Исполнение бюджета'!$B$1</c:f>
              <c:strCache>
                <c:ptCount val="1"/>
                <c:pt idx="0">
                  <c:v>План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tint val="50000"/>
                    <a:satMod val="300000"/>
                  </a:schemeClr>
                </a:gs>
                <a:gs pos="35000">
                  <a:schemeClr val="accent1">
                    <a:tint val="37000"/>
                    <a:satMod val="300000"/>
                  </a:schemeClr>
                </a:gs>
                <a:gs pos="100000">
                  <a:schemeClr val="accent1">
                    <a:tint val="15000"/>
                    <a:satMod val="350000"/>
                  </a:schemeClr>
                </a:gs>
              </a:gsLst>
              <a:lin ang="16200000" scaled="1"/>
            </a:gradFill>
            <a:ln w="9525" cap="flat" cmpd="sng" algn="ctr">
              <a:solidFill>
                <a:schemeClr val="accent1">
                  <a:shade val="95000"/>
                  <a:satMod val="105000"/>
                </a:schemeClr>
              </a:solidFill>
              <a:prstDash val="solid"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c:spPr>
          <c:invertIfNegative val="0"/>
          <c:dLbls>
            <c:dLbl>
              <c:idx val="0"/>
              <c:layout>
                <c:manualLayout>
                  <c:x val="4.9019607843137254E-3"/>
                  <c:y val="-2.5234886102012247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B2A0-4806-8025-2A379385DF8B}"/>
                </c:ext>
              </c:extLst>
            </c:dLbl>
            <c:dLbl>
              <c:idx val="1"/>
              <c:layout>
                <c:manualLayout>
                  <c:x val="-9.8039215686274508E-3"/>
                  <c:y val="-8.7589750283194476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2A0-4806-8025-2A379385DF8B}"/>
                </c:ext>
              </c:extLst>
            </c:dLbl>
            <c:dLbl>
              <c:idx val="2"/>
              <c:layout>
                <c:manualLayout>
                  <c:x val="-3.2679738562091504E-3"/>
                  <c:y val="-1.974603473708186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B2A0-4806-8025-2A379385DF8B}"/>
                </c:ext>
              </c:extLst>
            </c:dLbl>
            <c:spPr>
              <a:gradFill rotWithShape="1">
                <a:gsLst>
                  <a:gs pos="0">
                    <a:schemeClr val="accent1">
                      <a:tint val="50000"/>
                      <a:satMod val="300000"/>
                    </a:schemeClr>
                  </a:gs>
                  <a:gs pos="35000">
                    <a:schemeClr val="accent1">
                      <a:tint val="37000"/>
                      <a:satMod val="300000"/>
                    </a:schemeClr>
                  </a:gs>
                  <a:gs pos="100000">
                    <a:schemeClr val="accent1">
                      <a:tint val="15000"/>
                      <a:satMod val="350000"/>
                    </a:schemeClr>
                  </a:gs>
                </a:gsLst>
                <a:lin ang="16200000" scaled="1"/>
              </a:gradFill>
              <a:ln w="9525" cap="flat" cmpd="sng" algn="ctr">
                <a:solidFill>
                  <a:schemeClr val="accent1">
                    <a:shade val="95000"/>
                    <a:satMod val="105000"/>
                  </a:schemeClr>
                </a:solidFill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b="1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'Исполнение бюджета'!$A$2:$A$4</c:f>
              <c:strCache>
                <c:ptCount val="3"/>
                <c:pt idx="0">
                  <c:v>Налоговые доходы</c:v>
                </c:pt>
                <c:pt idx="1">
                  <c:v>Неналоговые доходы</c:v>
                </c:pt>
                <c:pt idx="2">
                  <c:v>Безвозмездные поступления</c:v>
                </c:pt>
              </c:strCache>
            </c:strRef>
          </c:cat>
          <c:val>
            <c:numRef>
              <c:f>'Исполнение бюджета'!$B$2:$B$4</c:f>
              <c:numCache>
                <c:formatCode>0.0</c:formatCode>
                <c:ptCount val="3"/>
                <c:pt idx="0">
                  <c:v>377718.2</c:v>
                </c:pt>
                <c:pt idx="1">
                  <c:v>15476.1</c:v>
                </c:pt>
                <c:pt idx="2">
                  <c:v>709038.4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B2A0-4806-8025-2A379385DF8B}"/>
            </c:ext>
          </c:extLst>
        </c:ser>
        <c:ser>
          <c:idx val="1"/>
          <c:order val="1"/>
          <c:tx>
            <c:strRef>
              <c:f>'Исполнение бюджета'!$C$1</c:f>
              <c:strCache>
                <c:ptCount val="1"/>
                <c:pt idx="0">
                  <c:v>Исполнено</c:v>
                </c:pt>
              </c:strCache>
            </c:strRef>
          </c:tx>
          <c:spPr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1.4705882352941176E-2"/>
                  <c:y val="-8.7836100305085055E-2"/>
                </c:manualLayout>
              </c:layout>
              <c:spPr>
                <a:gradFill rotWithShape="1">
                  <a:gsLst>
                    <a:gs pos="0">
                      <a:schemeClr val="accent3">
                        <a:tint val="50000"/>
                        <a:satMod val="300000"/>
                      </a:schemeClr>
                    </a:gs>
                    <a:gs pos="35000">
                      <a:schemeClr val="accent3">
                        <a:tint val="37000"/>
                        <a:satMod val="300000"/>
                      </a:schemeClr>
                    </a:gs>
                    <a:gs pos="100000">
                      <a:schemeClr val="accent3">
                        <a:tint val="15000"/>
                        <a:satMod val="350000"/>
                      </a:schemeClr>
                    </a:gs>
                  </a:gsLst>
                  <a:lin ang="16200000" scaled="1"/>
                </a:gradFill>
                <a:ln w="9525" cap="flat" cmpd="sng" algn="ctr">
                  <a:solidFill>
                    <a:schemeClr val="accent3">
                      <a:shade val="95000"/>
                      <a:satMod val="105000"/>
                    </a:schemeClr>
                  </a:solidFill>
                  <a:prstDash val="solid"/>
                </a:ln>
                <a:effectLst>
                  <a:outerShdw blurRad="40000" dist="20000" dir="5400000" rotWithShape="0">
                    <a:srgbClr val="000000">
                      <a:alpha val="38000"/>
                    </a:srgbClr>
                  </a:outerShdw>
                </a:effectLst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b="1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B2A0-4806-8025-2A379385DF8B}"/>
                </c:ext>
              </c:extLst>
            </c:dLbl>
            <c:dLbl>
              <c:idx val="1"/>
              <c:layout>
                <c:manualLayout>
                  <c:x val="-9.8039215686274508E-3"/>
                  <c:y val="-9.5633942883963527E-2"/>
                </c:manualLayout>
              </c:layout>
              <c:spPr>
                <a:gradFill rotWithShape="1">
                  <a:gsLst>
                    <a:gs pos="0">
                      <a:schemeClr val="accent3">
                        <a:tint val="50000"/>
                        <a:satMod val="300000"/>
                      </a:schemeClr>
                    </a:gs>
                    <a:gs pos="35000">
                      <a:schemeClr val="accent3">
                        <a:tint val="37000"/>
                        <a:satMod val="300000"/>
                      </a:schemeClr>
                    </a:gs>
                    <a:gs pos="100000">
                      <a:schemeClr val="accent3">
                        <a:tint val="15000"/>
                        <a:satMod val="350000"/>
                      </a:schemeClr>
                    </a:gs>
                  </a:gsLst>
                  <a:lin ang="16200000" scaled="1"/>
                </a:gradFill>
                <a:ln w="9525" cap="flat" cmpd="sng" algn="ctr">
                  <a:solidFill>
                    <a:schemeClr val="accent3">
                      <a:shade val="95000"/>
                      <a:satMod val="105000"/>
                    </a:schemeClr>
                  </a:solidFill>
                  <a:prstDash val="solid"/>
                </a:ln>
                <a:effectLst>
                  <a:outerShdw blurRad="40000" dist="20000" dir="5400000" rotWithShape="0">
                    <a:srgbClr val="000000">
                      <a:alpha val="38000"/>
                    </a:srgbClr>
                  </a:outerShdw>
                </a:effectLst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b="1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B2A0-4806-8025-2A379385DF8B}"/>
                </c:ext>
              </c:extLst>
            </c:dLbl>
            <c:dLbl>
              <c:idx val="2"/>
              <c:layout>
                <c:manualLayout>
                  <c:x val="1.6604652359631517E-2"/>
                  <c:y val="-5.347113663739135E-2"/>
                </c:manualLayout>
              </c:layout>
              <c:spPr>
                <a:gradFill rotWithShape="1">
                  <a:gsLst>
                    <a:gs pos="0">
                      <a:schemeClr val="accent3">
                        <a:tint val="50000"/>
                        <a:satMod val="300000"/>
                      </a:schemeClr>
                    </a:gs>
                    <a:gs pos="35000">
                      <a:schemeClr val="accent3">
                        <a:tint val="37000"/>
                        <a:satMod val="300000"/>
                      </a:schemeClr>
                    </a:gs>
                    <a:gs pos="100000">
                      <a:schemeClr val="accent3">
                        <a:tint val="15000"/>
                        <a:satMod val="350000"/>
                      </a:schemeClr>
                    </a:gs>
                  </a:gsLst>
                  <a:lin ang="16200000" scaled="1"/>
                </a:gradFill>
                <a:ln w="9525" cap="flat" cmpd="sng" algn="ctr">
                  <a:solidFill>
                    <a:schemeClr val="accent3">
                      <a:shade val="95000"/>
                      <a:satMod val="105000"/>
                    </a:schemeClr>
                  </a:solidFill>
                  <a:prstDash val="solid"/>
                </a:ln>
                <a:effectLst>
                  <a:outerShdw blurRad="40000" dist="20000" dir="5400000" rotWithShape="0">
                    <a:srgbClr val="000000">
                      <a:alpha val="38000"/>
                    </a:srgbClr>
                  </a:outerShdw>
                </a:effectLst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b="1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B2A0-4806-8025-2A379385DF8B}"/>
                </c:ext>
              </c:extLst>
            </c:dLbl>
            <c:spPr>
              <a:gradFill rotWithShape="1">
                <a:gsLst>
                  <a:gs pos="0">
                    <a:schemeClr val="accent3">
                      <a:tint val="50000"/>
                      <a:satMod val="300000"/>
                    </a:schemeClr>
                  </a:gs>
                  <a:gs pos="35000">
                    <a:schemeClr val="accent3">
                      <a:tint val="37000"/>
                      <a:satMod val="300000"/>
                    </a:schemeClr>
                  </a:gs>
                  <a:gs pos="100000">
                    <a:schemeClr val="accent3">
                      <a:tint val="15000"/>
                      <a:satMod val="350000"/>
                    </a:schemeClr>
                  </a:gs>
                </a:gsLst>
                <a:lin ang="16200000" scaled="1"/>
              </a:gradFill>
              <a:ln w="9525" cap="flat" cmpd="sng" algn="ctr">
                <a:solidFill>
                  <a:schemeClr val="accent3">
                    <a:shade val="95000"/>
                    <a:satMod val="105000"/>
                  </a:schemeClr>
                </a:solidFill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'Исполнение бюджета'!$A$2:$A$4</c:f>
              <c:strCache>
                <c:ptCount val="3"/>
                <c:pt idx="0">
                  <c:v>Налоговые доходы</c:v>
                </c:pt>
                <c:pt idx="1">
                  <c:v>Неналоговые доходы</c:v>
                </c:pt>
                <c:pt idx="2">
                  <c:v>Безвозмездные поступления</c:v>
                </c:pt>
              </c:strCache>
            </c:strRef>
          </c:cat>
          <c:val>
            <c:numRef>
              <c:f>'Исполнение бюджета'!$C$2:$C$4</c:f>
              <c:numCache>
                <c:formatCode>General</c:formatCode>
                <c:ptCount val="3"/>
                <c:pt idx="0">
                  <c:v>9140</c:v>
                </c:pt>
                <c:pt idx="1">
                  <c:v>642.1</c:v>
                </c:pt>
                <c:pt idx="2" formatCode="0.0">
                  <c:v>47659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B2A0-4806-8025-2A379385DF8B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100"/>
        <c:overlap val="-5"/>
        <c:axId val="91041152"/>
        <c:axId val="91051136"/>
      </c:barChart>
      <c:catAx>
        <c:axId val="91041152"/>
        <c:scaling>
          <c:orientation val="minMax"/>
        </c:scaling>
        <c:delete val="0"/>
        <c:axPos val="b"/>
        <c:majorGridlines>
          <c:spPr>
            <a:ln w="3175" cap="flat" cmpd="sng" algn="ctr">
              <a:solidFill>
                <a:schemeClr val="tx1">
                  <a:lumMod val="75000"/>
                  <a:alpha val="50000"/>
                </a:schemeClr>
              </a:solidFill>
              <a:round/>
            </a:ln>
            <a:effectLst/>
          </c:spPr>
        </c:majorGridlines>
        <c:numFmt formatCode="General" sourceLinked="0"/>
        <c:majorTickMark val="none"/>
        <c:minorTickMark val="none"/>
        <c:tickLblPos val="nextTo"/>
        <c:spPr>
          <a:noFill/>
          <a:ln w="9525" cap="flat" cmpd="sng" algn="ctr">
            <a:noFill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91051136"/>
        <c:crosses val="autoZero"/>
        <c:auto val="1"/>
        <c:lblAlgn val="ctr"/>
        <c:lblOffset val="100"/>
        <c:noMultiLvlLbl val="0"/>
      </c:catAx>
      <c:valAx>
        <c:axId val="91051136"/>
        <c:scaling>
          <c:orientation val="minMax"/>
        </c:scaling>
        <c:delete val="0"/>
        <c:axPos val="l"/>
        <c:majorGridlines>
          <c:spPr>
            <a:ln w="3175" cap="flat" cmpd="sng" algn="ctr">
              <a:solidFill>
                <a:schemeClr val="tx1">
                  <a:lumMod val="60000"/>
                  <a:lumOff val="40000"/>
                  <a:alpha val="50000"/>
                </a:schemeClr>
              </a:solidFill>
              <a:round/>
            </a:ln>
            <a:effectLst/>
          </c:spPr>
        </c:majorGridlines>
        <c:numFmt formatCode="General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9104115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29893121815655394"/>
          <c:y val="1.5395579789098449E-2"/>
          <c:w val="0.51734161906232312"/>
          <c:h val="5.2792809691150543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4073842743760179"/>
          <c:y val="0.14610958259539789"/>
          <c:w val="0.91003608000195102"/>
          <c:h val="0.4352939542665194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'Исполнение бюджета'!$B$1</c:f>
              <c:strCache>
                <c:ptCount val="1"/>
                <c:pt idx="0">
                  <c:v>Исполнено</c:v>
                </c:pt>
              </c:strCache>
            </c:strRef>
          </c:tx>
          <c:spPr>
            <a:solidFill>
              <a:srgbClr val="0070C0"/>
            </a:solidFill>
            <a:ln w="9525" cap="flat" cmpd="sng" algn="ctr">
              <a:solidFill>
                <a:srgbClr val="0070C0"/>
              </a:solidFill>
              <a:prstDash val="solid"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c:spPr>
          <c:invertIfNegative val="0"/>
          <c:dLbls>
            <c:dLbl>
              <c:idx val="0"/>
              <c:layout>
                <c:manualLayout>
                  <c:x val="3.4489166966994635E-3"/>
                  <c:y val="2.457202467699667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1E5A-4400-80DD-62CCCEB2A27A}"/>
                </c:ext>
              </c:extLst>
            </c:dLbl>
            <c:dLbl>
              <c:idx val="1"/>
              <c:layout>
                <c:manualLayout>
                  <c:x val="1.1871309691877054E-2"/>
                  <c:y val="3.913678708901625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E5A-4400-80DD-62CCCEB2A27A}"/>
                </c:ext>
              </c:extLst>
            </c:dLbl>
            <c:dLbl>
              <c:idx val="2"/>
              <c:layout>
                <c:manualLayout>
                  <c:x val="1.2271558806022457E-2"/>
                  <c:y val="2.374327689080298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1E5A-4400-80DD-62CCCEB2A27A}"/>
                </c:ext>
              </c:extLst>
            </c:dLbl>
            <c:dLbl>
              <c:idx val="3"/>
              <c:layout>
                <c:manualLayout>
                  <c:x val="0"/>
                  <c:y val="2.593666063247874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1E5A-4400-80DD-62CCCEB2A27A}"/>
                </c:ext>
              </c:extLst>
            </c:dLbl>
            <c:dLbl>
              <c:idx val="4"/>
              <c:layout>
                <c:manualLayout>
                  <c:x val="0"/>
                  <c:y val="2.3342994569230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1E5A-4400-80DD-62CCCEB2A27A}"/>
                </c:ext>
              </c:extLst>
            </c:dLbl>
            <c:dLbl>
              <c:idx val="5"/>
              <c:layout>
                <c:manualLayout>
                  <c:x val="2.8677933707456174E-3"/>
                  <c:y val="4.927965520170961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1E5A-4400-80DD-62CCCEB2A27A}"/>
                </c:ext>
              </c:extLst>
            </c:dLbl>
            <c:dLbl>
              <c:idx val="6"/>
              <c:layout>
                <c:manualLayout>
                  <c:x val="2.8677933707456174E-3"/>
                  <c:y val="4.149865701196599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1E5A-4400-80DD-62CCCEB2A27A}"/>
                </c:ext>
              </c:extLst>
            </c:dLbl>
            <c:dLbl>
              <c:idx val="7"/>
              <c:layout>
                <c:manualLayout>
                  <c:x val="-1.051512088782681E-16"/>
                  <c:y val="3.890499094871811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1E5A-4400-80DD-62CCCEB2A27A}"/>
                </c:ext>
              </c:extLst>
            </c:dLbl>
            <c:dLbl>
              <c:idx val="8"/>
              <c:layout>
                <c:manualLayout>
                  <c:x val="4.3016900561184263E-3"/>
                  <c:y val="3.890499094871811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1E5A-4400-80DD-62CCCEB2A27A}"/>
                </c:ext>
              </c:extLst>
            </c:dLbl>
            <c:dLbl>
              <c:idx val="9"/>
              <c:layout>
                <c:manualLayout>
                  <c:x val="7.1694834268641481E-3"/>
                  <c:y val="3.890499094871811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1E5A-4400-80DD-62CCCEB2A27A}"/>
                </c:ext>
              </c:extLst>
            </c:dLbl>
            <c:dLbl>
              <c:idx val="10"/>
              <c:layout>
                <c:manualLayout>
                  <c:x val="-2.867793370745512E-3"/>
                  <c:y val="2.3342994569230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1E5A-4400-80DD-62CCCEB2A27A}"/>
                </c:ext>
              </c:extLst>
            </c:dLbl>
            <c:spPr>
              <a:solidFill>
                <a:srgbClr val="0070C0"/>
              </a:solidFill>
              <a:ln w="9525" cap="flat" cmpd="sng" algn="ctr">
                <a:solidFill>
                  <a:schemeClr val="accent1">
                    <a:shade val="95000"/>
                    <a:satMod val="105000"/>
                  </a:schemeClr>
                </a:solidFill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b="1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'Исполнение бюджета'!$A$2:$A$13</c:f>
              <c:strCache>
                <c:ptCount val="12"/>
                <c:pt idx="0">
                  <c:v>Общегосударственные вопросы</c:v>
                </c:pt>
                <c:pt idx="1">
                  <c:v>Национальная оборона</c:v>
                </c:pt>
                <c:pt idx="2">
                  <c:v>Национальная безопасность и правоохранительная деятельность</c:v>
                </c:pt>
                <c:pt idx="3">
                  <c:v>Национальная экономика </c:v>
                </c:pt>
                <c:pt idx="4">
                  <c:v>Жилищно-коммунальное хозяйство</c:v>
                </c:pt>
                <c:pt idx="5">
                  <c:v>Охрана окружающей среды</c:v>
                </c:pt>
                <c:pt idx="6">
                  <c:v>Образование</c:v>
                </c:pt>
                <c:pt idx="7">
                  <c:v>Культура и кинематография </c:v>
                </c:pt>
                <c:pt idx="8">
                  <c:v>Социальная политика</c:v>
                </c:pt>
                <c:pt idx="9">
                  <c:v>Физическая культура и спорт</c:v>
                </c:pt>
                <c:pt idx="10">
                  <c:v>Средства массовой информации</c:v>
                </c:pt>
                <c:pt idx="11">
                  <c:v>Обслуживание муницип. долга</c:v>
                </c:pt>
              </c:strCache>
            </c:strRef>
          </c:cat>
          <c:val>
            <c:numRef>
              <c:f>'Исполнение бюджета'!$B$2:$B$13</c:f>
              <c:numCache>
                <c:formatCode>#\ ##0.0</c:formatCode>
                <c:ptCount val="12"/>
                <c:pt idx="0">
                  <c:v>2430.4</c:v>
                </c:pt>
                <c:pt idx="1">
                  <c:v>0</c:v>
                </c:pt>
                <c:pt idx="2">
                  <c:v>1538.6</c:v>
                </c:pt>
                <c:pt idx="3">
                  <c:v>177</c:v>
                </c:pt>
                <c:pt idx="4">
                  <c:v>1307.7</c:v>
                </c:pt>
                <c:pt idx="5">
                  <c:v>0</c:v>
                </c:pt>
                <c:pt idx="6">
                  <c:v>38915.699999999997</c:v>
                </c:pt>
                <c:pt idx="7">
                  <c:v>8915</c:v>
                </c:pt>
                <c:pt idx="8">
                  <c:v>988.1</c:v>
                </c:pt>
                <c:pt idx="9">
                  <c:v>5794</c:v>
                </c:pt>
                <c:pt idx="10">
                  <c:v>266.2</c:v>
                </c:pt>
                <c:pt idx="11">
                  <c:v>0.3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B-1E5A-4400-80DD-62CCCEB2A27A}"/>
            </c:ext>
          </c:extLst>
        </c:ser>
        <c:ser>
          <c:idx val="1"/>
          <c:order val="1"/>
          <c:tx>
            <c:strRef>
              <c:f>'Исполнение бюджета'!$C$1</c:f>
              <c:strCache>
                <c:ptCount val="1"/>
                <c:pt idx="0">
                  <c:v>План</c:v>
                </c:pt>
              </c:strCache>
            </c:strRef>
          </c:tx>
          <c:spPr>
            <a:solidFill>
              <a:srgbClr val="00B0F0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4.9019607843137254E-3"/>
                  <c:y val="-7.960303935419990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1E5A-4400-80DD-62CCCEB2A27A}"/>
                </c:ext>
              </c:extLst>
            </c:dLbl>
            <c:dLbl>
              <c:idx val="1"/>
              <c:layout>
                <c:manualLayout>
                  <c:x val="-1.6339869281045752E-3"/>
                  <c:y val="-5.995640901191599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1E5A-4400-80DD-62CCCEB2A27A}"/>
                </c:ext>
              </c:extLst>
            </c:dLbl>
            <c:dLbl>
              <c:idx val="2"/>
              <c:layout>
                <c:manualLayout>
                  <c:x val="1.6604652359631517E-2"/>
                  <c:y val="-0.1111040759691604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1E5A-4400-80DD-62CCCEB2A27A}"/>
                </c:ext>
              </c:extLst>
            </c:dLbl>
            <c:dLbl>
              <c:idx val="3"/>
              <c:layout>
                <c:manualLayout>
                  <c:x val="0"/>
                  <c:y val="-4.939966228437347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1E5A-4400-80DD-62CCCEB2A27A}"/>
                </c:ext>
              </c:extLst>
            </c:dLbl>
            <c:dLbl>
              <c:idx val="4"/>
              <c:layout>
                <c:manualLayout>
                  <c:x val="-4.9019607843136057E-3"/>
                  <c:y val="-3.293310818958233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1E5A-4400-80DD-62CCCEB2A27A}"/>
                </c:ext>
              </c:extLst>
            </c:dLbl>
            <c:dLbl>
              <c:idx val="6"/>
              <c:layout>
                <c:manualLayout>
                  <c:x val="0"/>
                  <c:y val="-8.04036479606841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1E5A-4400-80DD-62CCCEB2A27A}"/>
                </c:ext>
              </c:extLst>
            </c:dLbl>
            <c:dLbl>
              <c:idx val="7"/>
              <c:layout>
                <c:manualLayout>
                  <c:x val="2.8677933707456174E-3"/>
                  <c:y val="-4.927965520170961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1E5A-4400-80DD-62CCCEB2A27A}"/>
                </c:ext>
              </c:extLst>
            </c:dLbl>
            <c:dLbl>
              <c:idx val="8"/>
              <c:layout>
                <c:manualLayout>
                  <c:x val="-2.8677933707456174E-3"/>
                  <c:y val="-4.668598913846173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1E5A-4400-80DD-62CCCEB2A27A}"/>
                </c:ext>
              </c:extLst>
            </c:dLbl>
            <c:dLbl>
              <c:idx val="9"/>
              <c:layout>
                <c:manualLayout>
                  <c:x val="-1.4338966853728087E-3"/>
                  <c:y val="-5.965431945470111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1E5A-4400-80DD-62CCCEB2A27A}"/>
                </c:ext>
              </c:extLst>
            </c:dLbl>
            <c:dLbl>
              <c:idx val="10"/>
              <c:layout>
                <c:manualLayout>
                  <c:x val="-2.867793370745512E-3"/>
                  <c:y val="-4.668598913846173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5-1E5A-4400-80DD-62CCCEB2A27A}"/>
                </c:ext>
              </c:extLst>
            </c:dLbl>
            <c:spPr>
              <a:solidFill>
                <a:schemeClr val="accent5">
                  <a:lumMod val="40000"/>
                  <a:lumOff val="60000"/>
                </a:schemeClr>
              </a:solidFill>
              <a:ln w="9525" cap="flat" cmpd="sng" algn="ctr">
                <a:solidFill>
                  <a:schemeClr val="accent3">
                    <a:shade val="95000"/>
                    <a:satMod val="105000"/>
                  </a:schemeClr>
                </a:solidFill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b="1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'Исполнение бюджета'!$A$2:$A$13</c:f>
              <c:strCache>
                <c:ptCount val="12"/>
                <c:pt idx="0">
                  <c:v>Общегосударственные вопросы</c:v>
                </c:pt>
                <c:pt idx="1">
                  <c:v>Национальная оборона</c:v>
                </c:pt>
                <c:pt idx="2">
                  <c:v>Национальная безопасность и правоохранительная деятельность</c:v>
                </c:pt>
                <c:pt idx="3">
                  <c:v>Национальная экономика </c:v>
                </c:pt>
                <c:pt idx="4">
                  <c:v>Жилищно-коммунальное хозяйство</c:v>
                </c:pt>
                <c:pt idx="5">
                  <c:v>Охрана окружающей среды</c:v>
                </c:pt>
                <c:pt idx="6">
                  <c:v>Образование</c:v>
                </c:pt>
                <c:pt idx="7">
                  <c:v>Культура и кинематография </c:v>
                </c:pt>
                <c:pt idx="8">
                  <c:v>Социальная политика</c:v>
                </c:pt>
                <c:pt idx="9">
                  <c:v>Физическая культура и спорт</c:v>
                </c:pt>
                <c:pt idx="10">
                  <c:v>Средства массовой информации</c:v>
                </c:pt>
                <c:pt idx="11">
                  <c:v>Обслуживание муницип. долга</c:v>
                </c:pt>
              </c:strCache>
            </c:strRef>
          </c:cat>
          <c:val>
            <c:numRef>
              <c:f>'Исполнение бюджета'!$C$2:$C$13</c:f>
              <c:numCache>
                <c:formatCode>#\ ##0.0</c:formatCode>
                <c:ptCount val="12"/>
                <c:pt idx="0">
                  <c:v>109225.7</c:v>
                </c:pt>
                <c:pt idx="1">
                  <c:v>1163.0999999999999</c:v>
                </c:pt>
                <c:pt idx="2">
                  <c:v>47496.9</c:v>
                </c:pt>
                <c:pt idx="3">
                  <c:v>53345.9</c:v>
                </c:pt>
                <c:pt idx="4">
                  <c:v>63892.800000000003</c:v>
                </c:pt>
                <c:pt idx="5">
                  <c:v>1865</c:v>
                </c:pt>
                <c:pt idx="6">
                  <c:v>588352.1</c:v>
                </c:pt>
                <c:pt idx="7">
                  <c:v>124858.5</c:v>
                </c:pt>
                <c:pt idx="8">
                  <c:v>62993.4</c:v>
                </c:pt>
                <c:pt idx="9">
                  <c:v>68527.8</c:v>
                </c:pt>
                <c:pt idx="10">
                  <c:v>3194.6</c:v>
                </c:pt>
                <c:pt idx="11">
                  <c:v>3.8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6-1E5A-4400-80DD-62CCCEB2A27A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100"/>
        <c:overlap val="100"/>
        <c:axId val="91199744"/>
        <c:axId val="91209728"/>
      </c:barChart>
      <c:catAx>
        <c:axId val="91199744"/>
        <c:scaling>
          <c:orientation val="minMax"/>
        </c:scaling>
        <c:delete val="0"/>
        <c:axPos val="b"/>
        <c:majorGridlines>
          <c:spPr>
            <a:ln w="3175" cap="flat" cmpd="sng" algn="ctr">
              <a:solidFill>
                <a:schemeClr val="tx1">
                  <a:lumMod val="75000"/>
                  <a:alpha val="50000"/>
                </a:schemeClr>
              </a:solidFill>
              <a:round/>
            </a:ln>
            <a:effectLst/>
          </c:spPr>
        </c:majorGridlines>
        <c:numFmt formatCode="General" sourceLinked="0"/>
        <c:majorTickMark val="none"/>
        <c:minorTickMark val="none"/>
        <c:tickLblPos val="low"/>
        <c:spPr>
          <a:noFill/>
          <a:ln w="9525" cap="flat" cmpd="sng" algn="ctr">
            <a:noFill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91209728"/>
        <c:crosses val="autoZero"/>
        <c:auto val="1"/>
        <c:lblAlgn val="ctr"/>
        <c:lblOffset val="100"/>
        <c:noMultiLvlLbl val="0"/>
      </c:catAx>
      <c:valAx>
        <c:axId val="91209728"/>
        <c:scaling>
          <c:orientation val="minMax"/>
        </c:scaling>
        <c:delete val="0"/>
        <c:axPos val="l"/>
        <c:majorGridlines>
          <c:spPr>
            <a:ln w="3175" cap="flat" cmpd="sng" algn="ctr">
              <a:solidFill>
                <a:schemeClr val="tx1">
                  <a:lumMod val="60000"/>
                  <a:lumOff val="40000"/>
                  <a:alpha val="50000"/>
                </a:schemeClr>
              </a:solidFill>
              <a:round/>
            </a:ln>
            <a:effectLst/>
          </c:spPr>
        </c:majorGridlines>
        <c:numFmt formatCode="General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9119974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29893121815655394"/>
          <c:y val="1.5395579789098449E-2"/>
          <c:w val="0.19643436185500618"/>
          <c:h val="4.9892740675872613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solidFill>
      <a:schemeClr val="bg1"/>
    </a:solidFill>
    <a:ln>
      <a:noFill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0.2872</cdr:x>
      <cdr:y>0.31121</cdr:y>
    </cdr:from>
    <cdr:to>
      <cdr:x>0.35757</cdr:x>
      <cdr:y>0.37772</cdr:y>
    </cdr:to>
    <cdr:sp macro="" textlink="">
      <cdr:nvSpPr>
        <cdr:cNvPr id="2" name="TextBox 14"/>
        <cdr:cNvSpPr txBox="1"/>
      </cdr:nvSpPr>
      <cdr:spPr>
        <a:xfrm xmlns:a="http://schemas.openxmlformats.org/drawingml/2006/main">
          <a:off x="2232248" y="1440160"/>
          <a:ext cx="546944" cy="307779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none" rtlCol="0">
          <a:spAutoFit/>
        </a:bodyPr>
        <a:lstStyle xmlns:a="http://schemas.openxmlformats.org/drawingml/2006/main">
          <a:defPPr>
            <a:defRPr lang="ru-RU"/>
          </a:defPPr>
          <a:lvl1pPr marL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ru-RU" sz="1400" dirty="0">
              <a:solidFill>
                <a:schemeClr val="bg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план</a:t>
          </a:r>
        </a:p>
      </cdr:txBody>
    </cdr:sp>
  </cdr:relSizeAnchor>
  <cdr:relSizeAnchor xmlns:cdr="http://schemas.openxmlformats.org/drawingml/2006/chartDrawing">
    <cdr:from>
      <cdr:x>0.17603</cdr:x>
      <cdr:y>0.31121</cdr:y>
    </cdr:from>
    <cdr:to>
      <cdr:x>0.2464</cdr:x>
      <cdr:y>0.37772</cdr:y>
    </cdr:to>
    <cdr:sp macro="" textlink="">
      <cdr:nvSpPr>
        <cdr:cNvPr id="3" name="TextBox 14"/>
        <cdr:cNvSpPr txBox="1"/>
      </cdr:nvSpPr>
      <cdr:spPr>
        <a:xfrm xmlns:a="http://schemas.openxmlformats.org/drawingml/2006/main">
          <a:off x="1368152" y="1440160"/>
          <a:ext cx="546943" cy="307779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none" rtlCol="0">
          <a:spAutoFit/>
        </a:bodyPr>
        <a:lstStyle xmlns:a="http://schemas.openxmlformats.org/drawingml/2006/main">
          <a:defPPr>
            <a:defRPr lang="ru-RU"/>
          </a:defPPr>
          <a:lvl1pPr marL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ru-RU" sz="1400" dirty="0">
              <a:solidFill>
                <a:schemeClr val="bg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план</a:t>
          </a: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0AF49FA-4D08-4D9E-BADC-5B428DA39618}" type="datetimeFigureOut">
              <a:rPr lang="ru-RU" smtClean="0"/>
              <a:t>03.03.2026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42975" y="746125"/>
            <a:ext cx="4972050" cy="3730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724400"/>
            <a:ext cx="5486400" cy="44767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880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944880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8239438-0C25-4ECE-91C2-FBA4C87A666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173299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239438-0C25-4ECE-91C2-FBA4C87A666E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2086056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239438-0C25-4ECE-91C2-FBA4C87A666E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2086056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239438-0C25-4ECE-91C2-FBA4C87A666E}" type="slidenum">
              <a:rPr lang="ru-RU" smtClean="0">
                <a:solidFill>
                  <a:prstClr val="black"/>
                </a:solidFill>
              </a:rPr>
              <a:pPr/>
              <a:t>3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208605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1927125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874140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5837177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1_Title Slide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4964025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_Title Slide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4316088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3_Title Slide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1304717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4_Title Slide"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6477203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6_Title Slid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7101741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5_Title Slide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7083263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Bef>
                <a:spcPts val="1200"/>
              </a:spcBef>
              <a:defRPr/>
            </a:lvl1pPr>
            <a:lvl2pPr>
              <a:spcBef>
                <a:spcPts val="1200"/>
              </a:spcBef>
              <a:defRPr/>
            </a:lvl2pPr>
            <a:lvl3pPr>
              <a:spcBef>
                <a:spcPts val="1200"/>
              </a:spcBef>
              <a:defRPr/>
            </a:lvl3pPr>
            <a:lvl4pPr>
              <a:spcBef>
                <a:spcPts val="1200"/>
              </a:spcBef>
              <a:defRPr/>
            </a:lvl4pPr>
            <a:lvl5pPr>
              <a:spcBef>
                <a:spcPts val="1200"/>
              </a:spcBef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88956394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ub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452421"/>
            <a:ext cx="7772400" cy="4627563"/>
          </a:xfrm>
        </p:spPr>
        <p:txBody>
          <a:bodyPr/>
          <a:lstStyle>
            <a:lvl1pPr>
              <a:spcBef>
                <a:spcPts val="1200"/>
              </a:spcBef>
              <a:defRPr/>
            </a:lvl1pPr>
            <a:lvl2pPr>
              <a:spcBef>
                <a:spcPts val="1200"/>
              </a:spcBef>
              <a:defRPr/>
            </a:lvl2pPr>
            <a:lvl3pPr>
              <a:spcBef>
                <a:spcPts val="1200"/>
              </a:spcBef>
              <a:defRPr/>
            </a:lvl3pPr>
            <a:lvl4pPr>
              <a:spcBef>
                <a:spcPts val="1200"/>
              </a:spcBef>
              <a:defRPr/>
            </a:lvl4pPr>
            <a:lvl5pPr>
              <a:spcBef>
                <a:spcPts val="1200"/>
              </a:spcBef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85800" y="933450"/>
            <a:ext cx="7772400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7419123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30921406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text no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numCol="2" spcCol="274320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228594" indent="-228594">
              <a:spcBef>
                <a:spcPts val="1200"/>
              </a:spcBef>
              <a:buFont typeface="Arial" panose="020B0604020202020204" pitchFamily="34" charset="0"/>
              <a:buChar char="•"/>
              <a:defRPr sz="1600"/>
            </a:lvl2pPr>
            <a:lvl3pPr marL="476239" indent="-247644">
              <a:spcBef>
                <a:spcPts val="1200"/>
              </a:spcBef>
              <a:buFont typeface="Open Sans Light" panose="020B0306030504020204" pitchFamily="34" charset="0"/>
              <a:buChar char="–"/>
              <a:defRPr sz="1600"/>
            </a:lvl3pPr>
            <a:lvl4pPr marL="685783" indent="-228594">
              <a:spcBef>
                <a:spcPts val="1200"/>
              </a:spcBef>
              <a:buFont typeface="Arial" panose="020B0604020202020204" pitchFamily="34" charset="0"/>
              <a:buChar char="•"/>
              <a:defRPr sz="1600"/>
            </a:lvl4pPr>
            <a:lvl5pPr marL="914377" indent="-228594">
              <a:spcBef>
                <a:spcPts val="1200"/>
              </a:spcBef>
              <a:buFont typeface="Open Sans Light" panose="020B0306030504020204" pitchFamily="34" charset="0"/>
              <a:buChar char="–"/>
              <a:defRPr sz="16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96320582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text with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452421"/>
            <a:ext cx="7772400" cy="4627563"/>
          </a:xfrm>
        </p:spPr>
        <p:txBody>
          <a:bodyPr numCol="2" spcCol="274320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228594" indent="-228594">
              <a:spcBef>
                <a:spcPts val="1200"/>
              </a:spcBef>
              <a:buFont typeface="Arial" panose="020B0604020202020204" pitchFamily="34" charset="0"/>
              <a:buChar char="•"/>
              <a:defRPr sz="1600"/>
            </a:lvl2pPr>
            <a:lvl3pPr marL="457189" indent="-228594">
              <a:spcBef>
                <a:spcPts val="1200"/>
              </a:spcBef>
              <a:buFont typeface="Open Sans Light" panose="020B0306030504020204" pitchFamily="34" charset="0"/>
              <a:buChar char="–"/>
              <a:defRPr sz="1600"/>
            </a:lvl3pPr>
            <a:lvl4pPr marL="685783" indent="-228594">
              <a:spcBef>
                <a:spcPts val="1200"/>
              </a:spcBef>
              <a:buFont typeface="Arial" panose="020B0604020202020204" pitchFamily="34" charset="0"/>
              <a:buChar char="•"/>
              <a:defRPr sz="1600"/>
            </a:lvl4pPr>
            <a:lvl5pPr marL="914377" indent="-228594">
              <a:spcBef>
                <a:spcPts val="1200"/>
              </a:spcBef>
              <a:buFont typeface="Open Sans Light" panose="020B0306030504020204" pitchFamily="34" charset="0"/>
              <a:buChar char="–"/>
              <a:defRPr sz="16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85800" y="933450"/>
            <a:ext cx="7772400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74421700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with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452421"/>
            <a:ext cx="3810000" cy="4525963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52421"/>
            <a:ext cx="3810000" cy="4525963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85800" y="933450"/>
            <a:ext cx="7772400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69569528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219201"/>
            <a:ext cx="3810000" cy="4525963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19201"/>
            <a:ext cx="3810000" cy="4525963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72493363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1219200"/>
            <a:ext cx="3811588" cy="307776"/>
          </a:xfrm>
        </p:spPr>
        <p:txBody>
          <a:bodyPr wrap="square" anchor="b">
            <a:spAutoFit/>
          </a:bodyPr>
          <a:lstStyle>
            <a:lvl1pPr marL="0" indent="0">
              <a:spcBef>
                <a:spcPts val="0"/>
              </a:spcBef>
              <a:buNone/>
              <a:defRPr sz="2000" b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1560285"/>
            <a:ext cx="3811588" cy="4565877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2133"/>
            </a:lvl6pPr>
            <a:lvl7pPr>
              <a:defRPr sz="2133"/>
            </a:lvl7pPr>
            <a:lvl8pPr>
              <a:defRPr sz="2133"/>
            </a:lvl8pPr>
            <a:lvl9pPr>
              <a:defRPr sz="2133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7" y="1219200"/>
            <a:ext cx="3813174" cy="307776"/>
          </a:xfrm>
        </p:spPr>
        <p:txBody>
          <a:bodyPr wrap="square" anchor="b">
            <a:spAutoFit/>
          </a:bodyPr>
          <a:lstStyle>
            <a:lvl1pPr marL="0" indent="0">
              <a:spcBef>
                <a:spcPts val="0"/>
              </a:spcBef>
              <a:buNone/>
              <a:defRPr sz="2000" b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1560285"/>
            <a:ext cx="3813174" cy="4565877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2133"/>
            </a:lvl6pPr>
            <a:lvl7pPr>
              <a:defRPr sz="2133"/>
            </a:lvl7pPr>
            <a:lvl8pPr>
              <a:defRPr sz="2133"/>
            </a:lvl8pPr>
            <a:lvl9pPr>
              <a:defRPr sz="2133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03352178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mparison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1462284"/>
            <a:ext cx="3811588" cy="307776"/>
          </a:xfrm>
        </p:spPr>
        <p:txBody>
          <a:bodyPr wrap="square" anchor="b">
            <a:sp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1803371"/>
            <a:ext cx="3811588" cy="4368831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2133"/>
            </a:lvl6pPr>
            <a:lvl7pPr>
              <a:defRPr sz="2133"/>
            </a:lvl7pPr>
            <a:lvl8pPr>
              <a:defRPr sz="2133"/>
            </a:lvl8pPr>
            <a:lvl9pPr>
              <a:defRPr sz="2133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7" y="1462284"/>
            <a:ext cx="3813174" cy="307776"/>
          </a:xfrm>
        </p:spPr>
        <p:txBody>
          <a:bodyPr wrap="square" anchor="b">
            <a:sp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1803371"/>
            <a:ext cx="3813174" cy="4368831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2133"/>
            </a:lvl6pPr>
            <a:lvl7pPr>
              <a:defRPr sz="2133"/>
            </a:lvl7pPr>
            <a:lvl8pPr>
              <a:defRPr sz="2133"/>
            </a:lvl8pPr>
            <a:lvl9pPr>
              <a:defRPr sz="2133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85800" y="933450"/>
            <a:ext cx="7772400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29223049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514726468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85800" y="933450"/>
            <a:ext cx="7772400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63052792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2581038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7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2297430" cy="343814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286762" y="0"/>
            <a:ext cx="2297430" cy="343814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573524" y="0"/>
            <a:ext cx="2297430" cy="343814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860286" y="0"/>
            <a:ext cx="2297430" cy="343814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15"/>
          </p:nvPr>
        </p:nvSpPr>
        <p:spPr>
          <a:xfrm>
            <a:off x="0" y="3419856"/>
            <a:ext cx="2297430" cy="343814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16"/>
          </p:nvPr>
        </p:nvSpPr>
        <p:spPr>
          <a:xfrm>
            <a:off x="2286762" y="3419856"/>
            <a:ext cx="2297430" cy="343814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7" name="Picture Placeholder 3"/>
          <p:cNvSpPr>
            <a:spLocks noGrp="1"/>
          </p:cNvSpPr>
          <p:nvPr>
            <p:ph type="pic" sz="quarter" idx="17"/>
          </p:nvPr>
        </p:nvSpPr>
        <p:spPr>
          <a:xfrm>
            <a:off x="4573524" y="3419856"/>
            <a:ext cx="2297430" cy="343814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8" name="Picture Placeholder 3"/>
          <p:cNvSpPr>
            <a:spLocks noGrp="1"/>
          </p:cNvSpPr>
          <p:nvPr>
            <p:ph type="pic" sz="quarter" idx="18"/>
          </p:nvPr>
        </p:nvSpPr>
        <p:spPr>
          <a:xfrm>
            <a:off x="6860286" y="3419856"/>
            <a:ext cx="2297430" cy="343814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83062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4_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208690863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8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831086" cy="229514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 dirty="0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828229" y="0"/>
            <a:ext cx="1831086" cy="229514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656457" y="0"/>
            <a:ext cx="1831086" cy="229514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5484686" y="0"/>
            <a:ext cx="1831086" cy="229514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14"/>
          </p:nvPr>
        </p:nvSpPr>
        <p:spPr>
          <a:xfrm>
            <a:off x="7312914" y="0"/>
            <a:ext cx="1831086" cy="229514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15"/>
          </p:nvPr>
        </p:nvSpPr>
        <p:spPr>
          <a:xfrm>
            <a:off x="0" y="2281428"/>
            <a:ext cx="1831086" cy="229514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 dirty="0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16"/>
          </p:nvPr>
        </p:nvSpPr>
        <p:spPr>
          <a:xfrm>
            <a:off x="1828229" y="2281428"/>
            <a:ext cx="1831086" cy="229514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7" name="Picture Placeholder 3"/>
          <p:cNvSpPr>
            <a:spLocks noGrp="1"/>
          </p:cNvSpPr>
          <p:nvPr>
            <p:ph type="pic" sz="quarter" idx="17"/>
          </p:nvPr>
        </p:nvSpPr>
        <p:spPr>
          <a:xfrm>
            <a:off x="3656457" y="2281428"/>
            <a:ext cx="1831086" cy="229514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8" name="Picture Placeholder 3"/>
          <p:cNvSpPr>
            <a:spLocks noGrp="1"/>
          </p:cNvSpPr>
          <p:nvPr>
            <p:ph type="pic" sz="quarter" idx="18"/>
          </p:nvPr>
        </p:nvSpPr>
        <p:spPr>
          <a:xfrm>
            <a:off x="5484686" y="2281428"/>
            <a:ext cx="1831086" cy="229514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9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7312914" y="2281428"/>
            <a:ext cx="1831086" cy="229514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0" name="Picture Placeholder 3"/>
          <p:cNvSpPr>
            <a:spLocks noGrp="1"/>
          </p:cNvSpPr>
          <p:nvPr>
            <p:ph type="pic" sz="quarter" idx="20"/>
          </p:nvPr>
        </p:nvSpPr>
        <p:spPr>
          <a:xfrm>
            <a:off x="0" y="4562856"/>
            <a:ext cx="1831086" cy="229514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1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1835086" y="4562856"/>
            <a:ext cx="1831086" cy="229514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2" name="Picture Placeholder 3"/>
          <p:cNvSpPr>
            <a:spLocks noGrp="1"/>
          </p:cNvSpPr>
          <p:nvPr>
            <p:ph type="pic" sz="quarter" idx="22"/>
          </p:nvPr>
        </p:nvSpPr>
        <p:spPr>
          <a:xfrm>
            <a:off x="3663315" y="4562856"/>
            <a:ext cx="1831086" cy="229514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3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5491544" y="4562856"/>
            <a:ext cx="1831086" cy="229514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4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7312914" y="4562856"/>
            <a:ext cx="1831086" cy="229514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6010539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9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536192" cy="1728216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521562" y="0"/>
            <a:ext cx="1536192" cy="1728216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043124" y="0"/>
            <a:ext cx="1536192" cy="1728216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4564685" y="0"/>
            <a:ext cx="1536192" cy="1728216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14"/>
          </p:nvPr>
        </p:nvSpPr>
        <p:spPr>
          <a:xfrm>
            <a:off x="7607808" y="0"/>
            <a:ext cx="1536192" cy="1728216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5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6086247" y="0"/>
            <a:ext cx="1536192" cy="1728216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8" name="Picture Placeholder 3"/>
          <p:cNvSpPr>
            <a:spLocks noGrp="1"/>
          </p:cNvSpPr>
          <p:nvPr>
            <p:ph type="pic" sz="quarter" idx="26"/>
          </p:nvPr>
        </p:nvSpPr>
        <p:spPr>
          <a:xfrm>
            <a:off x="0" y="1709928"/>
            <a:ext cx="1536192" cy="1728216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1521562" y="1709928"/>
            <a:ext cx="1536192" cy="1728216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0" name="Picture Placeholder 3"/>
          <p:cNvSpPr>
            <a:spLocks noGrp="1"/>
          </p:cNvSpPr>
          <p:nvPr>
            <p:ph type="pic" sz="quarter" idx="28"/>
          </p:nvPr>
        </p:nvSpPr>
        <p:spPr>
          <a:xfrm>
            <a:off x="3043124" y="1709928"/>
            <a:ext cx="1536192" cy="1728216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1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4564685" y="1709928"/>
            <a:ext cx="1536192" cy="1728216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2" name="Picture Placeholder 3"/>
          <p:cNvSpPr>
            <a:spLocks noGrp="1"/>
          </p:cNvSpPr>
          <p:nvPr>
            <p:ph type="pic" sz="quarter" idx="30"/>
          </p:nvPr>
        </p:nvSpPr>
        <p:spPr>
          <a:xfrm>
            <a:off x="7607808" y="1709928"/>
            <a:ext cx="1536192" cy="1728216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31"/>
          </p:nvPr>
        </p:nvSpPr>
        <p:spPr>
          <a:xfrm>
            <a:off x="6086247" y="1709928"/>
            <a:ext cx="1536192" cy="1728216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4" name="Picture Placeholder 3"/>
          <p:cNvSpPr>
            <a:spLocks noGrp="1"/>
          </p:cNvSpPr>
          <p:nvPr>
            <p:ph type="pic" sz="quarter" idx="32"/>
          </p:nvPr>
        </p:nvSpPr>
        <p:spPr>
          <a:xfrm>
            <a:off x="0" y="3419856"/>
            <a:ext cx="1536192" cy="1728216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1521562" y="3419856"/>
            <a:ext cx="1536192" cy="1728216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6" name="Picture Placeholder 3"/>
          <p:cNvSpPr>
            <a:spLocks noGrp="1"/>
          </p:cNvSpPr>
          <p:nvPr>
            <p:ph type="pic" sz="quarter" idx="34"/>
          </p:nvPr>
        </p:nvSpPr>
        <p:spPr>
          <a:xfrm>
            <a:off x="3043124" y="3419856"/>
            <a:ext cx="1536192" cy="1728216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4564685" y="3419856"/>
            <a:ext cx="1536192" cy="1728216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8" name="Picture Placeholder 3"/>
          <p:cNvSpPr>
            <a:spLocks noGrp="1"/>
          </p:cNvSpPr>
          <p:nvPr>
            <p:ph type="pic" sz="quarter" idx="36"/>
          </p:nvPr>
        </p:nvSpPr>
        <p:spPr>
          <a:xfrm>
            <a:off x="7607808" y="3419856"/>
            <a:ext cx="1536192" cy="1728216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9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6086247" y="3419856"/>
            <a:ext cx="1536192" cy="1728216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0" name="Picture Placeholder 3"/>
          <p:cNvSpPr>
            <a:spLocks noGrp="1"/>
          </p:cNvSpPr>
          <p:nvPr>
            <p:ph type="pic" sz="quarter" idx="38"/>
          </p:nvPr>
        </p:nvSpPr>
        <p:spPr>
          <a:xfrm>
            <a:off x="0" y="5129784"/>
            <a:ext cx="1536192" cy="1728216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9"/>
          </p:nvPr>
        </p:nvSpPr>
        <p:spPr>
          <a:xfrm>
            <a:off x="1521562" y="5129784"/>
            <a:ext cx="1536192" cy="1728216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2" name="Picture Placeholder 3"/>
          <p:cNvSpPr>
            <a:spLocks noGrp="1"/>
          </p:cNvSpPr>
          <p:nvPr>
            <p:ph type="pic" sz="quarter" idx="40"/>
          </p:nvPr>
        </p:nvSpPr>
        <p:spPr>
          <a:xfrm>
            <a:off x="3043124" y="5129784"/>
            <a:ext cx="1536192" cy="1728216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41"/>
          </p:nvPr>
        </p:nvSpPr>
        <p:spPr>
          <a:xfrm>
            <a:off x="4564685" y="5129784"/>
            <a:ext cx="1536192" cy="1728216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4" name="Picture Placeholder 3"/>
          <p:cNvSpPr>
            <a:spLocks noGrp="1"/>
          </p:cNvSpPr>
          <p:nvPr>
            <p:ph type="pic" sz="quarter" idx="42"/>
          </p:nvPr>
        </p:nvSpPr>
        <p:spPr>
          <a:xfrm>
            <a:off x="7607808" y="5129784"/>
            <a:ext cx="1536192" cy="1728216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43"/>
          </p:nvPr>
        </p:nvSpPr>
        <p:spPr>
          <a:xfrm>
            <a:off x="6086247" y="5129784"/>
            <a:ext cx="1536192" cy="1728216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489867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Image Tex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9962"/>
            <a:ext cx="77724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397000"/>
            <a:ext cx="1828800" cy="3407438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0" y="1397000"/>
            <a:ext cx="1828800" cy="3407438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3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200" y="1397000"/>
            <a:ext cx="1828800" cy="3407438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400" y="1397000"/>
            <a:ext cx="1828800" cy="3407438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0" y="4980566"/>
            <a:ext cx="1828800" cy="958851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152396" indent="-152396">
              <a:buFont typeface="Arial" panose="020B0604020202020204" pitchFamily="34" charset="0"/>
              <a:buChar char="•"/>
              <a:defRPr sz="1400"/>
            </a:lvl2pPr>
            <a:lvl3pPr marL="304792" indent="-152396">
              <a:defRPr sz="1400"/>
            </a:lvl3pPr>
            <a:lvl4pPr marL="533387" indent="-228594">
              <a:defRPr sz="1400"/>
            </a:lvl4pPr>
            <a:lvl5pPr marL="761981" indent="-228594"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2667000" y="4980566"/>
            <a:ext cx="1828800" cy="958851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152396" indent="-152396">
              <a:buClr>
                <a:schemeClr val="accent3"/>
              </a:buClr>
              <a:buFont typeface="Arial" panose="020B0604020202020204" pitchFamily="34" charset="0"/>
              <a:buChar char="•"/>
              <a:defRPr sz="1400"/>
            </a:lvl2pPr>
            <a:lvl3pPr marL="304792" indent="-152396">
              <a:buClr>
                <a:schemeClr val="accent3"/>
              </a:buClr>
              <a:defRPr sz="1400"/>
            </a:lvl3pPr>
            <a:lvl4pPr marL="533387" indent="-228594">
              <a:buClr>
                <a:schemeClr val="accent3"/>
              </a:buClr>
              <a:defRPr sz="1400"/>
            </a:lvl4pPr>
            <a:lvl5pPr marL="761981" indent="-228594">
              <a:buClr>
                <a:schemeClr val="accent3"/>
              </a:buCl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648200" y="4980566"/>
            <a:ext cx="1828800" cy="958851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152396" indent="-152396">
              <a:buClr>
                <a:schemeClr val="accent2"/>
              </a:buClr>
              <a:buFont typeface="Arial" panose="020B0604020202020204" pitchFamily="34" charset="0"/>
              <a:buChar char="•"/>
              <a:defRPr sz="1400"/>
            </a:lvl2pPr>
            <a:lvl3pPr marL="304792" indent="-152396">
              <a:buClr>
                <a:schemeClr val="accent2"/>
              </a:buClr>
              <a:defRPr sz="1400"/>
            </a:lvl3pPr>
            <a:lvl4pPr marL="533387" indent="-228594">
              <a:buClr>
                <a:schemeClr val="accent2"/>
              </a:buClr>
              <a:defRPr sz="1400"/>
            </a:lvl4pPr>
            <a:lvl5pPr marL="761981" indent="-228594">
              <a:buClr>
                <a:schemeClr val="accent2"/>
              </a:buCl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7"/>
          </p:nvPr>
        </p:nvSpPr>
        <p:spPr>
          <a:xfrm>
            <a:off x="6629400" y="4980566"/>
            <a:ext cx="1828800" cy="958851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152396" indent="-152396">
              <a:buClr>
                <a:schemeClr val="bg2"/>
              </a:buClr>
              <a:buFont typeface="Arial" panose="020B0604020202020204" pitchFamily="34" charset="0"/>
              <a:buChar char="•"/>
              <a:defRPr sz="1400"/>
            </a:lvl2pPr>
            <a:lvl3pPr marL="304792" indent="-152396">
              <a:buClr>
                <a:schemeClr val="bg2"/>
              </a:buClr>
              <a:defRPr sz="1400"/>
            </a:lvl3pPr>
            <a:lvl4pPr marL="533387" indent="-228594">
              <a:buClr>
                <a:schemeClr val="bg2"/>
              </a:buClr>
              <a:defRPr sz="1400"/>
            </a:lvl4pPr>
            <a:lvl5pPr marL="761981" indent="-228594">
              <a:buClr>
                <a:schemeClr val="bg2"/>
              </a:buCl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71500603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9962"/>
            <a:ext cx="77724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397000"/>
            <a:ext cx="1828800" cy="3407438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0" y="1397000"/>
            <a:ext cx="1828800" cy="3407438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3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200" y="1397000"/>
            <a:ext cx="1828800" cy="3407438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400" y="1397000"/>
            <a:ext cx="1828800" cy="3407438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0" y="4980566"/>
            <a:ext cx="1828800" cy="958851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152396" indent="-152396">
              <a:buFont typeface="Arial" panose="020B0604020202020204" pitchFamily="34" charset="0"/>
              <a:buChar char="•"/>
              <a:defRPr sz="1400"/>
            </a:lvl2pPr>
            <a:lvl3pPr marL="304792" indent="-152396">
              <a:defRPr sz="1400"/>
            </a:lvl3pPr>
            <a:lvl4pPr marL="533387" indent="-228594">
              <a:defRPr sz="1400"/>
            </a:lvl4pPr>
            <a:lvl5pPr marL="761981" indent="-228594"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2667000" y="4980566"/>
            <a:ext cx="1828800" cy="958851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152396" indent="-152396">
              <a:buClr>
                <a:schemeClr val="accent3"/>
              </a:buClr>
              <a:buFont typeface="Arial" panose="020B0604020202020204" pitchFamily="34" charset="0"/>
              <a:buChar char="•"/>
              <a:defRPr sz="1400"/>
            </a:lvl2pPr>
            <a:lvl3pPr marL="304792" indent="-152396">
              <a:buClr>
                <a:schemeClr val="accent3"/>
              </a:buClr>
              <a:defRPr sz="1400"/>
            </a:lvl3pPr>
            <a:lvl4pPr marL="533387" indent="-228594">
              <a:buClr>
                <a:schemeClr val="accent3"/>
              </a:buClr>
              <a:defRPr sz="1400"/>
            </a:lvl4pPr>
            <a:lvl5pPr marL="761981" indent="-228594">
              <a:buClr>
                <a:schemeClr val="accent3"/>
              </a:buCl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648200" y="4980566"/>
            <a:ext cx="1828800" cy="958851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152396" indent="-152396">
              <a:buClr>
                <a:schemeClr val="accent2"/>
              </a:buClr>
              <a:buFont typeface="Arial" panose="020B0604020202020204" pitchFamily="34" charset="0"/>
              <a:buChar char="•"/>
              <a:defRPr sz="1400"/>
            </a:lvl2pPr>
            <a:lvl3pPr marL="304792" indent="-152396">
              <a:buClr>
                <a:schemeClr val="accent2"/>
              </a:buClr>
              <a:defRPr sz="1400"/>
            </a:lvl3pPr>
            <a:lvl4pPr marL="533387" indent="-228594">
              <a:buClr>
                <a:schemeClr val="accent2"/>
              </a:buClr>
              <a:defRPr sz="1400"/>
            </a:lvl4pPr>
            <a:lvl5pPr marL="761981" indent="-228594">
              <a:buClr>
                <a:schemeClr val="accent2"/>
              </a:buCl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7"/>
          </p:nvPr>
        </p:nvSpPr>
        <p:spPr>
          <a:xfrm>
            <a:off x="6629400" y="4980566"/>
            <a:ext cx="1828800" cy="958851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152396" indent="-152396">
              <a:buClr>
                <a:schemeClr val="bg2"/>
              </a:buClr>
              <a:buFont typeface="Arial" panose="020B0604020202020204" pitchFamily="34" charset="0"/>
              <a:buChar char="•"/>
              <a:defRPr sz="1400"/>
            </a:lvl2pPr>
            <a:lvl3pPr marL="304792" indent="-152396">
              <a:buClr>
                <a:schemeClr val="bg2"/>
              </a:buClr>
              <a:defRPr sz="1400"/>
            </a:lvl3pPr>
            <a:lvl4pPr marL="533387" indent="-228594">
              <a:buClr>
                <a:schemeClr val="bg2"/>
              </a:buClr>
              <a:defRPr sz="1400"/>
            </a:lvl4pPr>
            <a:lvl5pPr marL="761981" indent="-228594">
              <a:buClr>
                <a:schemeClr val="bg2"/>
              </a:buCl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0" y="933450"/>
            <a:ext cx="7772400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79331509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Image Tex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9962"/>
            <a:ext cx="77724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396999"/>
            <a:ext cx="2496312" cy="3407439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396999"/>
            <a:ext cx="2496312" cy="3407439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8" y="1396999"/>
            <a:ext cx="2496312" cy="3407439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0" y="4980566"/>
            <a:ext cx="2496312" cy="958851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152396" indent="-152396">
              <a:buFont typeface="Arial" panose="020B0604020202020204" pitchFamily="34" charset="0"/>
              <a:buChar char="•"/>
              <a:defRPr sz="1400"/>
            </a:lvl2pPr>
            <a:lvl3pPr marL="304792" indent="-152396">
              <a:defRPr sz="1400"/>
            </a:lvl3pPr>
            <a:lvl4pPr marL="533387" indent="-228594">
              <a:defRPr sz="1400"/>
            </a:lvl4pPr>
            <a:lvl5pPr marL="761981" indent="-228594"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3323844" y="4980566"/>
            <a:ext cx="2496312" cy="958851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152396" indent="-152396">
              <a:buClr>
                <a:schemeClr val="accent4"/>
              </a:buClr>
              <a:buFont typeface="Arial" panose="020B0604020202020204" pitchFamily="34" charset="0"/>
              <a:buChar char="•"/>
              <a:defRPr sz="1400"/>
            </a:lvl2pPr>
            <a:lvl3pPr marL="304792" indent="-152396">
              <a:buClr>
                <a:schemeClr val="accent4"/>
              </a:buClr>
              <a:defRPr sz="1400"/>
            </a:lvl3pPr>
            <a:lvl4pPr marL="533387" indent="-228594">
              <a:buClr>
                <a:schemeClr val="accent4"/>
              </a:buClr>
              <a:defRPr sz="1400"/>
            </a:lvl4pPr>
            <a:lvl5pPr marL="761981" indent="-228594">
              <a:buClr>
                <a:schemeClr val="accent4"/>
              </a:buCl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5961888" y="4980566"/>
            <a:ext cx="2496312" cy="958851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152396" indent="-152396">
              <a:buClr>
                <a:schemeClr val="accent2"/>
              </a:buClr>
              <a:buFont typeface="Arial" panose="020B0604020202020204" pitchFamily="34" charset="0"/>
              <a:buChar char="•"/>
              <a:defRPr sz="1400"/>
            </a:lvl2pPr>
            <a:lvl3pPr marL="304792" indent="-152396">
              <a:buClr>
                <a:schemeClr val="accent2"/>
              </a:buClr>
              <a:defRPr sz="1400"/>
            </a:lvl3pPr>
            <a:lvl4pPr marL="533387" indent="-228594">
              <a:buClr>
                <a:schemeClr val="accent2"/>
              </a:buClr>
              <a:defRPr sz="1400"/>
            </a:lvl4pPr>
            <a:lvl5pPr marL="761981" indent="-228594">
              <a:buClr>
                <a:schemeClr val="accent2"/>
              </a:buCl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457984642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9962"/>
            <a:ext cx="77724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396999"/>
            <a:ext cx="2496312" cy="3407439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396999"/>
            <a:ext cx="2496312" cy="3407439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8" y="1396999"/>
            <a:ext cx="2496312" cy="3407439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0" y="4980566"/>
            <a:ext cx="2496312" cy="958851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152396" indent="-152396">
              <a:buFont typeface="Arial" panose="020B0604020202020204" pitchFamily="34" charset="0"/>
              <a:buChar char="•"/>
              <a:defRPr sz="1400"/>
            </a:lvl2pPr>
            <a:lvl3pPr marL="304792" indent="-152396">
              <a:defRPr sz="1400"/>
            </a:lvl3pPr>
            <a:lvl4pPr marL="533387" indent="-228594">
              <a:defRPr sz="1400"/>
            </a:lvl4pPr>
            <a:lvl5pPr marL="761981" indent="-228594"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3323844" y="4980566"/>
            <a:ext cx="2496312" cy="958851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152396" indent="-152396">
              <a:buClr>
                <a:schemeClr val="accent4"/>
              </a:buClr>
              <a:buFont typeface="Arial" panose="020B0604020202020204" pitchFamily="34" charset="0"/>
              <a:buChar char="•"/>
              <a:defRPr sz="1400"/>
            </a:lvl2pPr>
            <a:lvl3pPr marL="304792" indent="-152396">
              <a:buClr>
                <a:schemeClr val="accent4"/>
              </a:buClr>
              <a:defRPr sz="1400"/>
            </a:lvl3pPr>
            <a:lvl4pPr marL="533387" indent="-228594">
              <a:buClr>
                <a:schemeClr val="accent4"/>
              </a:buClr>
              <a:defRPr sz="1400"/>
            </a:lvl4pPr>
            <a:lvl5pPr marL="761981" indent="-228594">
              <a:buClr>
                <a:schemeClr val="accent4"/>
              </a:buCl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5961888" y="4980566"/>
            <a:ext cx="2496312" cy="958851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152396" indent="-152396">
              <a:buClr>
                <a:schemeClr val="accent2"/>
              </a:buClr>
              <a:buFont typeface="Arial" panose="020B0604020202020204" pitchFamily="34" charset="0"/>
              <a:buChar char="•"/>
              <a:defRPr sz="1400"/>
            </a:lvl2pPr>
            <a:lvl3pPr marL="304792" indent="-152396">
              <a:buClr>
                <a:schemeClr val="accent2"/>
              </a:buClr>
              <a:defRPr sz="1400"/>
            </a:lvl3pPr>
            <a:lvl4pPr marL="533387" indent="-228594">
              <a:buClr>
                <a:schemeClr val="accent2"/>
              </a:buClr>
              <a:defRPr sz="1400"/>
            </a:lvl4pPr>
            <a:lvl5pPr marL="761981" indent="-228594">
              <a:buClr>
                <a:schemeClr val="accent2"/>
              </a:buCl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0" y="933450"/>
            <a:ext cx="7772400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260414834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Image Tex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9962"/>
            <a:ext cx="77724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396999"/>
            <a:ext cx="3814192" cy="3407439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09" y="1396999"/>
            <a:ext cx="3814192" cy="3407439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0" y="4980566"/>
            <a:ext cx="3814192" cy="958851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152396" indent="-152396">
              <a:buFont typeface="Arial" panose="020B0604020202020204" pitchFamily="34" charset="0"/>
              <a:buChar char="•"/>
              <a:defRPr sz="1400"/>
            </a:lvl2pPr>
            <a:lvl3pPr marL="304792" indent="-152396">
              <a:defRPr sz="1400"/>
            </a:lvl3pPr>
            <a:lvl4pPr marL="533387" indent="-228594">
              <a:defRPr sz="1400"/>
            </a:lvl4pPr>
            <a:lvl5pPr marL="761981" indent="-228594"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4644009" y="4980566"/>
            <a:ext cx="3814192" cy="958851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152396" indent="-152396">
              <a:buClr>
                <a:schemeClr val="bg2"/>
              </a:buClr>
              <a:buFont typeface="Arial" panose="020B0604020202020204" pitchFamily="34" charset="0"/>
              <a:buChar char="•"/>
              <a:defRPr sz="1400"/>
            </a:lvl2pPr>
            <a:lvl3pPr marL="304792" indent="-152396">
              <a:buClr>
                <a:schemeClr val="bg2"/>
              </a:buClr>
              <a:defRPr sz="1400"/>
            </a:lvl3pPr>
            <a:lvl4pPr marL="533387" indent="-228594">
              <a:buClr>
                <a:schemeClr val="bg2"/>
              </a:buClr>
              <a:defRPr sz="1400"/>
            </a:lvl4pPr>
            <a:lvl5pPr marL="761981" indent="-228594">
              <a:buClr>
                <a:schemeClr val="bg2"/>
              </a:buCl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932933676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9962"/>
            <a:ext cx="77724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396999"/>
            <a:ext cx="3814192" cy="3407439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09" y="1396999"/>
            <a:ext cx="3814192" cy="3407439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0" y="4980566"/>
            <a:ext cx="3814192" cy="958851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152396" indent="-152396">
              <a:buFont typeface="Arial" panose="020B0604020202020204" pitchFamily="34" charset="0"/>
              <a:buChar char="•"/>
              <a:defRPr sz="1400"/>
            </a:lvl2pPr>
            <a:lvl3pPr marL="304792" indent="-152396">
              <a:defRPr sz="1400"/>
            </a:lvl3pPr>
            <a:lvl4pPr marL="533387" indent="-228594">
              <a:defRPr sz="1400"/>
            </a:lvl4pPr>
            <a:lvl5pPr marL="761981" indent="-228594"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4644009" y="4980566"/>
            <a:ext cx="3814192" cy="958851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152396" indent="-152396">
              <a:buClr>
                <a:schemeClr val="bg2"/>
              </a:buClr>
              <a:buFont typeface="Arial" panose="020B0604020202020204" pitchFamily="34" charset="0"/>
              <a:buChar char="•"/>
              <a:defRPr sz="1400"/>
            </a:lvl2pPr>
            <a:lvl3pPr marL="304792" indent="-152396">
              <a:buClr>
                <a:schemeClr val="bg2"/>
              </a:buClr>
              <a:defRPr sz="1400"/>
            </a:lvl3pPr>
            <a:lvl4pPr marL="533387" indent="-228594">
              <a:buClr>
                <a:schemeClr val="bg2"/>
              </a:buClr>
              <a:defRPr sz="1400"/>
            </a:lvl4pPr>
            <a:lvl5pPr marL="761981" indent="-228594">
              <a:buClr>
                <a:schemeClr val="bg2"/>
              </a:buCl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0" y="933450"/>
            <a:ext cx="7772400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400719114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Tal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9962"/>
            <a:ext cx="77724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397000"/>
            <a:ext cx="1828800" cy="1476165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400"/>
            </a:lvl1pPr>
          </a:lstStyle>
          <a:p>
            <a:endParaRPr lang="en-US" dirty="0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0" y="1397000"/>
            <a:ext cx="1828800" cy="1476165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3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400"/>
            </a:lvl1pPr>
          </a:lstStyle>
          <a:p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200" y="1397000"/>
            <a:ext cx="1828800" cy="1476165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2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400"/>
            </a:lvl1pPr>
          </a:lstStyle>
          <a:p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400" y="1397000"/>
            <a:ext cx="1828800" cy="1476165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400"/>
            </a:lvl1pPr>
          </a:lstStyle>
          <a:p>
            <a:endParaRPr lang="en-US"/>
          </a:p>
        </p:txBody>
      </p:sp>
      <p:sp>
        <p:nvSpPr>
          <p:cNvPr id="17" name="Content Placeholder 13"/>
          <p:cNvSpPr>
            <a:spLocks noGrp="1"/>
          </p:cNvSpPr>
          <p:nvPr>
            <p:ph sz="quarter" idx="18"/>
          </p:nvPr>
        </p:nvSpPr>
        <p:spPr>
          <a:xfrm>
            <a:off x="685800" y="3055281"/>
            <a:ext cx="1831086" cy="2988332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0" name="Content Placeholder 13"/>
          <p:cNvSpPr>
            <a:spLocks noGrp="1"/>
          </p:cNvSpPr>
          <p:nvPr>
            <p:ph sz="quarter" idx="19"/>
          </p:nvPr>
        </p:nvSpPr>
        <p:spPr>
          <a:xfrm>
            <a:off x="2666238" y="3055281"/>
            <a:ext cx="1831086" cy="2988332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Clr>
                <a:schemeClr val="accent3"/>
              </a:buClr>
              <a:buFont typeface="Arial" panose="020B0604020202020204" pitchFamily="34" charset="0"/>
              <a:buChar char="•"/>
              <a:defRPr sz="1400"/>
            </a:lvl2pPr>
            <a:lvl3pPr marL="342900" indent="-171450">
              <a:buClr>
                <a:schemeClr val="accent3"/>
              </a:buClr>
              <a:defRPr sz="1400"/>
            </a:lvl3pPr>
            <a:lvl4pPr marL="514350" indent="-171450">
              <a:buClr>
                <a:schemeClr val="accent3"/>
              </a:buClr>
              <a:defRPr sz="1400"/>
            </a:lvl4pPr>
            <a:lvl5pPr>
              <a:buClr>
                <a:schemeClr val="accent3"/>
              </a:buCl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1" name="Content Placeholder 13"/>
          <p:cNvSpPr>
            <a:spLocks noGrp="1"/>
          </p:cNvSpPr>
          <p:nvPr>
            <p:ph sz="quarter" idx="20"/>
          </p:nvPr>
        </p:nvSpPr>
        <p:spPr>
          <a:xfrm>
            <a:off x="4646676" y="3055281"/>
            <a:ext cx="1831086" cy="2988332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Clr>
                <a:schemeClr val="accent2"/>
              </a:buClr>
              <a:buFont typeface="Arial" panose="020B0604020202020204" pitchFamily="34" charset="0"/>
              <a:buChar char="•"/>
              <a:defRPr sz="1400"/>
            </a:lvl2pPr>
            <a:lvl3pPr marL="342900" indent="-171450">
              <a:buClr>
                <a:schemeClr val="accent2"/>
              </a:buClr>
              <a:defRPr sz="1400"/>
            </a:lvl3pPr>
            <a:lvl4pPr marL="514350" indent="-171450">
              <a:buClr>
                <a:schemeClr val="accent2"/>
              </a:buClr>
              <a:defRPr sz="1400"/>
            </a:lvl4pPr>
            <a:lvl5pPr>
              <a:buClr>
                <a:schemeClr val="accent2"/>
              </a:buCl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2" name="Content Placeholder 13"/>
          <p:cNvSpPr>
            <a:spLocks noGrp="1"/>
          </p:cNvSpPr>
          <p:nvPr>
            <p:ph sz="quarter" idx="21"/>
          </p:nvPr>
        </p:nvSpPr>
        <p:spPr>
          <a:xfrm>
            <a:off x="6627114" y="3055281"/>
            <a:ext cx="1831086" cy="2988332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Clr>
                <a:schemeClr val="accent4"/>
              </a:buClr>
              <a:buFont typeface="Arial" panose="020B0604020202020204" pitchFamily="34" charset="0"/>
              <a:buChar char="•"/>
              <a:defRPr sz="1400"/>
            </a:lvl2pPr>
            <a:lvl3pPr marL="342900" indent="-171450">
              <a:buClr>
                <a:schemeClr val="accent4"/>
              </a:buClr>
              <a:defRPr sz="1400"/>
            </a:lvl3pPr>
            <a:lvl4pPr marL="514350" indent="-171450">
              <a:buClr>
                <a:schemeClr val="accent4"/>
              </a:buClr>
              <a:defRPr sz="1400"/>
            </a:lvl4pPr>
            <a:lvl5pPr>
              <a:buClr>
                <a:schemeClr val="accent4"/>
              </a:buCl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161133198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Tall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9962"/>
            <a:ext cx="77724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397000"/>
            <a:ext cx="1828800" cy="1476165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400"/>
            </a:lvl1pPr>
          </a:lstStyle>
          <a:p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0" y="1397000"/>
            <a:ext cx="1828800" cy="1476165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3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400"/>
            </a:lvl1pPr>
          </a:lstStyle>
          <a:p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200" y="1397000"/>
            <a:ext cx="1828800" cy="1476165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2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400"/>
            </a:lvl1pPr>
          </a:lstStyle>
          <a:p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400" y="1397000"/>
            <a:ext cx="1828800" cy="1476165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400"/>
            </a:lvl1pPr>
          </a:lstStyle>
          <a:p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685800" y="3055281"/>
            <a:ext cx="1831086" cy="2988332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2666238" y="3055281"/>
            <a:ext cx="1831086" cy="2988332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Clr>
                <a:schemeClr val="accent3"/>
              </a:buClr>
              <a:buFont typeface="Arial" panose="020B0604020202020204" pitchFamily="34" charset="0"/>
              <a:buChar char="•"/>
              <a:defRPr sz="1400"/>
            </a:lvl2pPr>
            <a:lvl3pPr marL="342900" indent="-171450">
              <a:buClr>
                <a:schemeClr val="accent3"/>
              </a:buClr>
              <a:defRPr sz="1400"/>
            </a:lvl3pPr>
            <a:lvl4pPr marL="514350" indent="-171450">
              <a:buClr>
                <a:schemeClr val="accent3"/>
              </a:buClr>
              <a:defRPr sz="1400"/>
            </a:lvl4pPr>
            <a:lvl5pPr>
              <a:buClr>
                <a:schemeClr val="accent3"/>
              </a:buCl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20"/>
          </p:nvPr>
        </p:nvSpPr>
        <p:spPr>
          <a:xfrm>
            <a:off x="4646676" y="3055281"/>
            <a:ext cx="1831086" cy="2988332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Clr>
                <a:schemeClr val="accent2"/>
              </a:buClr>
              <a:buFont typeface="Arial" panose="020B0604020202020204" pitchFamily="34" charset="0"/>
              <a:buChar char="•"/>
              <a:defRPr sz="1400"/>
            </a:lvl2pPr>
            <a:lvl3pPr marL="342900" indent="-171450">
              <a:buClr>
                <a:schemeClr val="accent2"/>
              </a:buClr>
              <a:defRPr sz="1400"/>
            </a:lvl3pPr>
            <a:lvl4pPr marL="514350" indent="-171450">
              <a:buClr>
                <a:schemeClr val="accent2"/>
              </a:buClr>
              <a:defRPr sz="1400"/>
            </a:lvl4pPr>
            <a:lvl5pPr>
              <a:buClr>
                <a:schemeClr val="accent2"/>
              </a:buCl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1"/>
          </p:nvPr>
        </p:nvSpPr>
        <p:spPr>
          <a:xfrm>
            <a:off x="6627114" y="3055281"/>
            <a:ext cx="1831086" cy="2988332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Clr>
                <a:schemeClr val="accent4"/>
              </a:buClr>
              <a:buFont typeface="Arial" panose="020B0604020202020204" pitchFamily="34" charset="0"/>
              <a:buChar char="•"/>
              <a:defRPr sz="1400"/>
            </a:lvl2pPr>
            <a:lvl3pPr marL="342900" indent="-171450">
              <a:buClr>
                <a:schemeClr val="accent4"/>
              </a:buClr>
              <a:defRPr sz="1400"/>
            </a:lvl3pPr>
            <a:lvl4pPr marL="514350" indent="-171450">
              <a:buClr>
                <a:schemeClr val="accent4"/>
              </a:buClr>
              <a:defRPr sz="1400"/>
            </a:lvl4pPr>
            <a:lvl5pPr>
              <a:buClr>
                <a:schemeClr val="accent4"/>
              </a:buCl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22" hasCustomPrompt="1"/>
          </p:nvPr>
        </p:nvSpPr>
        <p:spPr>
          <a:xfrm>
            <a:off x="685800" y="933450"/>
            <a:ext cx="7772400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104009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5_Title Slide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383366025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Tal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9962"/>
            <a:ext cx="77724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397000"/>
            <a:ext cx="2496312" cy="1472184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397000"/>
            <a:ext cx="2496312" cy="1472184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8" y="1397000"/>
            <a:ext cx="2496312" cy="1472184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0" y="3055281"/>
            <a:ext cx="2496312" cy="2988332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3055281"/>
            <a:ext cx="2496312" cy="2988332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Clr>
                <a:schemeClr val="accent4"/>
              </a:buClr>
              <a:buFont typeface="Arial" panose="020B0604020202020204" pitchFamily="34" charset="0"/>
              <a:buChar char="•"/>
              <a:defRPr sz="1400"/>
            </a:lvl2pPr>
            <a:lvl3pPr marL="342900" indent="-171450">
              <a:buClr>
                <a:schemeClr val="accent4"/>
              </a:buClr>
              <a:defRPr sz="1400"/>
            </a:lvl3pPr>
            <a:lvl4pPr marL="514350" indent="-171450">
              <a:buClr>
                <a:schemeClr val="accent4"/>
              </a:buClr>
              <a:defRPr sz="1400"/>
            </a:lvl4pPr>
            <a:lvl5pPr>
              <a:buClr>
                <a:schemeClr val="accent4"/>
              </a:buCl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0"/>
          </p:nvPr>
        </p:nvSpPr>
        <p:spPr>
          <a:xfrm>
            <a:off x="5961888" y="3055281"/>
            <a:ext cx="2496312" cy="2988332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Clr>
                <a:schemeClr val="accent2"/>
              </a:buClr>
              <a:buFont typeface="Arial" panose="020B0604020202020204" pitchFamily="34" charset="0"/>
              <a:buChar char="•"/>
              <a:defRPr sz="1400"/>
            </a:lvl2pPr>
            <a:lvl3pPr marL="342900" indent="-171450">
              <a:buClr>
                <a:schemeClr val="accent2"/>
              </a:buClr>
              <a:defRPr sz="1400"/>
            </a:lvl3pPr>
            <a:lvl4pPr marL="514350" indent="-171450">
              <a:buClr>
                <a:schemeClr val="accent2"/>
              </a:buClr>
              <a:defRPr sz="1400"/>
            </a:lvl4pPr>
            <a:lvl5pPr>
              <a:buClr>
                <a:schemeClr val="accent2"/>
              </a:buCl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15979631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Tall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9962"/>
            <a:ext cx="77724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397000"/>
            <a:ext cx="2496312" cy="1472184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397000"/>
            <a:ext cx="2496312" cy="1472184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8" y="1397000"/>
            <a:ext cx="2496312" cy="1472184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0" y="3055281"/>
            <a:ext cx="2496312" cy="2988332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3055281"/>
            <a:ext cx="2496312" cy="2988332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Clr>
                <a:schemeClr val="accent4"/>
              </a:buClr>
              <a:buFont typeface="Arial" panose="020B0604020202020204" pitchFamily="34" charset="0"/>
              <a:buChar char="•"/>
              <a:defRPr sz="1400"/>
            </a:lvl2pPr>
            <a:lvl3pPr marL="342900" indent="-171450">
              <a:buClr>
                <a:schemeClr val="accent4"/>
              </a:buClr>
              <a:defRPr sz="1400"/>
            </a:lvl3pPr>
            <a:lvl4pPr marL="514350" indent="-171450">
              <a:buClr>
                <a:schemeClr val="accent4"/>
              </a:buClr>
              <a:defRPr sz="1400"/>
            </a:lvl4pPr>
            <a:lvl5pPr>
              <a:buClr>
                <a:schemeClr val="accent4"/>
              </a:buCl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0"/>
          </p:nvPr>
        </p:nvSpPr>
        <p:spPr>
          <a:xfrm>
            <a:off x="5961888" y="3055281"/>
            <a:ext cx="2496312" cy="2988332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Clr>
                <a:schemeClr val="accent2"/>
              </a:buClr>
              <a:buFont typeface="Arial" panose="020B0604020202020204" pitchFamily="34" charset="0"/>
              <a:buChar char="•"/>
              <a:defRPr sz="1400"/>
            </a:lvl2pPr>
            <a:lvl3pPr marL="342900" indent="-171450">
              <a:buClr>
                <a:schemeClr val="accent2"/>
              </a:buClr>
              <a:defRPr sz="1400"/>
            </a:lvl3pPr>
            <a:lvl4pPr marL="514350" indent="-171450">
              <a:buClr>
                <a:schemeClr val="accent2"/>
              </a:buClr>
              <a:defRPr sz="1400"/>
            </a:lvl4pPr>
            <a:lvl5pPr>
              <a:buClr>
                <a:schemeClr val="accent2"/>
              </a:buCl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21" hasCustomPrompt="1"/>
          </p:nvPr>
        </p:nvSpPr>
        <p:spPr>
          <a:xfrm>
            <a:off x="685800" y="933450"/>
            <a:ext cx="7772400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246621942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Tal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9962"/>
            <a:ext cx="77724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397000"/>
            <a:ext cx="3814192" cy="1472184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09" y="1397000"/>
            <a:ext cx="3814192" cy="1472184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7" name="Content Placeholder 13"/>
          <p:cNvSpPr>
            <a:spLocks noGrp="1"/>
          </p:cNvSpPr>
          <p:nvPr>
            <p:ph sz="quarter" idx="18"/>
          </p:nvPr>
        </p:nvSpPr>
        <p:spPr>
          <a:xfrm>
            <a:off x="685800" y="3055281"/>
            <a:ext cx="3813048" cy="2988332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13"/>
          <p:cNvSpPr>
            <a:spLocks noGrp="1"/>
          </p:cNvSpPr>
          <p:nvPr>
            <p:ph sz="quarter" idx="19"/>
          </p:nvPr>
        </p:nvSpPr>
        <p:spPr>
          <a:xfrm>
            <a:off x="4645152" y="3055281"/>
            <a:ext cx="3813048" cy="2988332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Clr>
                <a:schemeClr val="bg2"/>
              </a:buClr>
              <a:buFont typeface="Arial" panose="020B0604020202020204" pitchFamily="34" charset="0"/>
              <a:buChar char="•"/>
              <a:defRPr sz="1400"/>
            </a:lvl2pPr>
            <a:lvl3pPr marL="342900" indent="-171450">
              <a:buClr>
                <a:schemeClr val="bg2"/>
              </a:buClr>
              <a:defRPr sz="1400"/>
            </a:lvl3pPr>
            <a:lvl4pPr marL="514350" indent="-171450">
              <a:buClr>
                <a:schemeClr val="bg2"/>
              </a:buClr>
              <a:defRPr sz="1400"/>
            </a:lvl4pPr>
            <a:lvl5pPr>
              <a:buClr>
                <a:schemeClr val="bg2"/>
              </a:buCl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784675162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Tall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9962"/>
            <a:ext cx="77724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397000"/>
            <a:ext cx="3814192" cy="1472184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09" y="1397000"/>
            <a:ext cx="3814192" cy="1472184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7" name="Content Placeholder 13"/>
          <p:cNvSpPr>
            <a:spLocks noGrp="1"/>
          </p:cNvSpPr>
          <p:nvPr>
            <p:ph sz="quarter" idx="18"/>
          </p:nvPr>
        </p:nvSpPr>
        <p:spPr>
          <a:xfrm>
            <a:off x="685800" y="3055281"/>
            <a:ext cx="3813048" cy="2988332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13"/>
          <p:cNvSpPr>
            <a:spLocks noGrp="1"/>
          </p:cNvSpPr>
          <p:nvPr>
            <p:ph sz="quarter" idx="19"/>
          </p:nvPr>
        </p:nvSpPr>
        <p:spPr>
          <a:xfrm>
            <a:off x="4645152" y="3055281"/>
            <a:ext cx="3813048" cy="2988332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Clr>
                <a:schemeClr val="bg2"/>
              </a:buClr>
              <a:buFont typeface="Arial" panose="020B0604020202020204" pitchFamily="34" charset="0"/>
              <a:buChar char="•"/>
              <a:defRPr sz="1400"/>
            </a:lvl2pPr>
            <a:lvl3pPr marL="342900" indent="-171450">
              <a:buClr>
                <a:schemeClr val="bg2"/>
              </a:buClr>
              <a:defRPr sz="1400"/>
            </a:lvl3pPr>
            <a:lvl4pPr marL="514350" indent="-171450">
              <a:buClr>
                <a:schemeClr val="bg2"/>
              </a:buClr>
              <a:defRPr sz="1400"/>
            </a:lvl4pPr>
            <a:lvl5pPr>
              <a:buClr>
                <a:schemeClr val="bg2"/>
              </a:buCl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Text Placeholder 4"/>
          <p:cNvSpPr>
            <a:spLocks noGrp="1"/>
          </p:cNvSpPr>
          <p:nvPr>
            <p:ph type="body" sz="quarter" idx="20" hasCustomPrompt="1"/>
          </p:nvPr>
        </p:nvSpPr>
        <p:spPr>
          <a:xfrm>
            <a:off x="685800" y="933450"/>
            <a:ext cx="7772400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609141772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ight Gri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9962"/>
            <a:ext cx="77724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038" y="1397000"/>
            <a:ext cx="1828800" cy="1476165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6238" y="1397000"/>
            <a:ext cx="1828800" cy="1476165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7438" y="1397000"/>
            <a:ext cx="1828800" cy="1476165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8638" y="1397000"/>
            <a:ext cx="1828800" cy="1476165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685038" y="4717008"/>
            <a:ext cx="1831086" cy="1326605"/>
          </a:xfrm>
        </p:spPr>
        <p:txBody>
          <a:bodyPr/>
          <a:lstStyle>
            <a:lvl1pPr marL="0" indent="0">
              <a:buNone/>
              <a:defRPr sz="14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2665476" y="4717008"/>
            <a:ext cx="1831086" cy="1326605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20"/>
          </p:nvPr>
        </p:nvSpPr>
        <p:spPr>
          <a:xfrm>
            <a:off x="4645914" y="4717008"/>
            <a:ext cx="1831086" cy="1326605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1"/>
          </p:nvPr>
        </p:nvSpPr>
        <p:spPr>
          <a:xfrm>
            <a:off x="6626352" y="4717008"/>
            <a:ext cx="1831086" cy="1326605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2"/>
          </p:nvPr>
        </p:nvSpPr>
        <p:spPr>
          <a:xfrm>
            <a:off x="685038" y="3057005"/>
            <a:ext cx="1828800" cy="1476165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2666238" y="3057005"/>
            <a:ext cx="1828800" cy="1476165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4647438" y="3057005"/>
            <a:ext cx="1828800" cy="1476165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6628638" y="3057005"/>
            <a:ext cx="1828800" cy="1476165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1920729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ight Grid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9962"/>
            <a:ext cx="77724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038" y="1397000"/>
            <a:ext cx="1828800" cy="1476165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6238" y="1397000"/>
            <a:ext cx="1828800" cy="1476165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7438" y="1397000"/>
            <a:ext cx="1828800" cy="1476165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8638" y="1397000"/>
            <a:ext cx="1828800" cy="1476165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685038" y="4717008"/>
            <a:ext cx="1831086" cy="1326605"/>
          </a:xfrm>
        </p:spPr>
        <p:txBody>
          <a:bodyPr/>
          <a:lstStyle>
            <a:lvl1pPr marL="0" indent="0">
              <a:buNone/>
              <a:defRPr sz="14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2665476" y="4717008"/>
            <a:ext cx="1831086" cy="1326605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20"/>
          </p:nvPr>
        </p:nvSpPr>
        <p:spPr>
          <a:xfrm>
            <a:off x="4645914" y="4717008"/>
            <a:ext cx="1831086" cy="1326605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1"/>
          </p:nvPr>
        </p:nvSpPr>
        <p:spPr>
          <a:xfrm>
            <a:off x="6626352" y="4717008"/>
            <a:ext cx="1831086" cy="1326605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2"/>
          </p:nvPr>
        </p:nvSpPr>
        <p:spPr>
          <a:xfrm>
            <a:off x="685038" y="3057005"/>
            <a:ext cx="1828800" cy="1476165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2666238" y="3057005"/>
            <a:ext cx="1828800" cy="1476165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4647438" y="3057005"/>
            <a:ext cx="1828800" cy="1476165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6628638" y="3057005"/>
            <a:ext cx="1828800" cy="1476165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7" name="Text Placeholder 4"/>
          <p:cNvSpPr>
            <a:spLocks noGrp="1"/>
          </p:cNvSpPr>
          <p:nvPr>
            <p:ph type="body" sz="quarter" idx="26" hasCustomPrompt="1"/>
          </p:nvPr>
        </p:nvSpPr>
        <p:spPr>
          <a:xfrm>
            <a:off x="685800" y="933450"/>
            <a:ext cx="7772400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829416877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Gri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9962"/>
            <a:ext cx="77724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397000"/>
            <a:ext cx="2496312" cy="1472184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397000"/>
            <a:ext cx="2496312" cy="1472184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8" y="1397000"/>
            <a:ext cx="2496312" cy="1472184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0" y="4720990"/>
            <a:ext cx="2496312" cy="1370248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4720990"/>
            <a:ext cx="2496312" cy="1370248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0"/>
          </p:nvPr>
        </p:nvSpPr>
        <p:spPr>
          <a:xfrm>
            <a:off x="5961888" y="4720990"/>
            <a:ext cx="2496312" cy="1370248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685800" y="3060985"/>
            <a:ext cx="2496312" cy="1472184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3323844" y="3060985"/>
            <a:ext cx="2496312" cy="1472184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5961888" y="3060985"/>
            <a:ext cx="2496312" cy="1472184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6115405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Grid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9962"/>
            <a:ext cx="77724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397000"/>
            <a:ext cx="2496312" cy="1472184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397000"/>
            <a:ext cx="2496312" cy="1472184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8" y="1397000"/>
            <a:ext cx="2496312" cy="1472184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0" y="4720990"/>
            <a:ext cx="2496312" cy="1370248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4720990"/>
            <a:ext cx="2496312" cy="1370248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0"/>
          </p:nvPr>
        </p:nvSpPr>
        <p:spPr>
          <a:xfrm>
            <a:off x="5961888" y="4720990"/>
            <a:ext cx="2496312" cy="1370248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685800" y="3060985"/>
            <a:ext cx="2496312" cy="1472184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3323844" y="3060985"/>
            <a:ext cx="2496312" cy="1472184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5961888" y="3060985"/>
            <a:ext cx="2496312" cy="1472184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7" name="Text Placeholder 4"/>
          <p:cNvSpPr>
            <a:spLocks noGrp="1"/>
          </p:cNvSpPr>
          <p:nvPr>
            <p:ph type="body" sz="quarter" idx="26" hasCustomPrompt="1"/>
          </p:nvPr>
        </p:nvSpPr>
        <p:spPr>
          <a:xfrm>
            <a:off x="685800" y="933450"/>
            <a:ext cx="7772400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116853731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Gri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9962"/>
            <a:ext cx="77724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6944" y="1397000"/>
            <a:ext cx="3814192" cy="1472184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5152" y="1397000"/>
            <a:ext cx="3814192" cy="1472184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Content Placeholder 13"/>
          <p:cNvSpPr>
            <a:spLocks noGrp="1"/>
          </p:cNvSpPr>
          <p:nvPr>
            <p:ph sz="quarter" idx="18"/>
          </p:nvPr>
        </p:nvSpPr>
        <p:spPr>
          <a:xfrm>
            <a:off x="685800" y="4704406"/>
            <a:ext cx="3813048" cy="1339207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13"/>
          <p:cNvSpPr>
            <a:spLocks noGrp="1"/>
          </p:cNvSpPr>
          <p:nvPr>
            <p:ph sz="quarter" idx="19"/>
          </p:nvPr>
        </p:nvSpPr>
        <p:spPr>
          <a:xfrm>
            <a:off x="4645152" y="4704406"/>
            <a:ext cx="3813048" cy="1339207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686944" y="3060985"/>
            <a:ext cx="3814192" cy="1472184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645152" y="3060985"/>
            <a:ext cx="3814192" cy="1472184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3204698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Grid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9962"/>
            <a:ext cx="77724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6944" y="1397000"/>
            <a:ext cx="3814192" cy="1472184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5152" y="1397000"/>
            <a:ext cx="3814192" cy="1472184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Content Placeholder 13"/>
          <p:cNvSpPr>
            <a:spLocks noGrp="1"/>
          </p:cNvSpPr>
          <p:nvPr>
            <p:ph sz="quarter" idx="18"/>
          </p:nvPr>
        </p:nvSpPr>
        <p:spPr>
          <a:xfrm>
            <a:off x="685800" y="4704406"/>
            <a:ext cx="3813048" cy="1339207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13"/>
          <p:cNvSpPr>
            <a:spLocks noGrp="1"/>
          </p:cNvSpPr>
          <p:nvPr>
            <p:ph sz="quarter" idx="19"/>
          </p:nvPr>
        </p:nvSpPr>
        <p:spPr>
          <a:xfrm>
            <a:off x="4645152" y="4704406"/>
            <a:ext cx="3813048" cy="1339207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686944" y="3060985"/>
            <a:ext cx="3814192" cy="1472184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645152" y="3060985"/>
            <a:ext cx="3814192" cy="1472184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2" name="Text Placeholder 4"/>
          <p:cNvSpPr>
            <a:spLocks noGrp="1"/>
          </p:cNvSpPr>
          <p:nvPr>
            <p:ph type="body" sz="quarter" idx="26" hasCustomPrompt="1"/>
          </p:nvPr>
        </p:nvSpPr>
        <p:spPr>
          <a:xfrm>
            <a:off x="685800" y="933450"/>
            <a:ext cx="7772400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0993346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6_Title Slide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4095830093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9962"/>
            <a:ext cx="77724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396999"/>
            <a:ext cx="1828800" cy="426610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0" y="1396999"/>
            <a:ext cx="1828800" cy="426610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200" y="1396999"/>
            <a:ext cx="1828800" cy="426610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400" y="1396999"/>
            <a:ext cx="1828800" cy="426610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685800" y="4296582"/>
            <a:ext cx="1831086" cy="1366528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2666238" y="4296582"/>
            <a:ext cx="1831086" cy="1366528"/>
          </a:xfrm>
          <a:solidFill>
            <a:schemeClr val="accent3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646676" y="4296582"/>
            <a:ext cx="1831086" cy="1366528"/>
          </a:xfrm>
          <a:solidFill>
            <a:schemeClr val="accent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6627114" y="4296582"/>
            <a:ext cx="1831086" cy="1366528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358361766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ar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9962"/>
            <a:ext cx="77724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396999"/>
            <a:ext cx="1828800" cy="426610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0" y="1396999"/>
            <a:ext cx="1828800" cy="426610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200" y="1396999"/>
            <a:ext cx="1828800" cy="426610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400" y="1396999"/>
            <a:ext cx="1828800" cy="426610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685800" y="4296582"/>
            <a:ext cx="1831086" cy="1366528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2666238" y="4296582"/>
            <a:ext cx="1831086" cy="1366528"/>
          </a:xfrm>
          <a:solidFill>
            <a:schemeClr val="accent3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646676" y="4296582"/>
            <a:ext cx="1831086" cy="1366528"/>
          </a:xfrm>
          <a:solidFill>
            <a:schemeClr val="accent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6627114" y="4296582"/>
            <a:ext cx="1831086" cy="1366528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0" y="933450"/>
            <a:ext cx="7772400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330759310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9962"/>
            <a:ext cx="77724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396999"/>
            <a:ext cx="2496312" cy="426610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396999"/>
            <a:ext cx="2496312" cy="426610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8" y="1396999"/>
            <a:ext cx="2496312" cy="426610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0" y="4604359"/>
            <a:ext cx="2496312" cy="1058751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3323844" y="4604359"/>
            <a:ext cx="2496312" cy="1058751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5961888" y="4604359"/>
            <a:ext cx="2496312" cy="1058751"/>
          </a:xfrm>
          <a:solidFill>
            <a:schemeClr val="accent3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1663951620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r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9962"/>
            <a:ext cx="77724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396999"/>
            <a:ext cx="2496312" cy="426610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396999"/>
            <a:ext cx="2496312" cy="426610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8" y="1396999"/>
            <a:ext cx="2496312" cy="426610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0" y="4604359"/>
            <a:ext cx="2496312" cy="1058751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3323844" y="4604359"/>
            <a:ext cx="2496312" cy="1058751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5961888" y="4604359"/>
            <a:ext cx="2496312" cy="1058751"/>
          </a:xfrm>
          <a:solidFill>
            <a:schemeClr val="accent3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0" y="933450"/>
            <a:ext cx="7772400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065572962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Bar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9962"/>
            <a:ext cx="77724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396999"/>
            <a:ext cx="3814192" cy="426610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09" y="1396999"/>
            <a:ext cx="3814192" cy="426610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0" y="4912135"/>
            <a:ext cx="3813048" cy="750975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645152" y="4912135"/>
            <a:ext cx="3813048" cy="750975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0" y="933450"/>
            <a:ext cx="7772400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204732620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9962"/>
            <a:ext cx="77724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396999"/>
            <a:ext cx="3814192" cy="426610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09" y="1396999"/>
            <a:ext cx="3814192" cy="426610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0" y="4912135"/>
            <a:ext cx="3813048" cy="750975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645152" y="4912135"/>
            <a:ext cx="3813048" cy="750975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2389598972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Ba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9962"/>
            <a:ext cx="77724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397000"/>
            <a:ext cx="1828800" cy="2644068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0" y="1397000"/>
            <a:ext cx="1828800" cy="2644068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200" y="1397000"/>
            <a:ext cx="1828800" cy="2644068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400" y="1397000"/>
            <a:ext cx="1828800" cy="2644068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685800" y="2674541"/>
            <a:ext cx="1831086" cy="1366528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2666238" y="2674541"/>
            <a:ext cx="1831086" cy="1366528"/>
          </a:xfrm>
          <a:solidFill>
            <a:schemeClr val="accent3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646676" y="2674541"/>
            <a:ext cx="1831086" cy="1366528"/>
          </a:xfrm>
          <a:solidFill>
            <a:schemeClr val="accent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6627114" y="2674541"/>
            <a:ext cx="1831086" cy="1366528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18"/>
          </p:nvPr>
        </p:nvSpPr>
        <p:spPr>
          <a:xfrm>
            <a:off x="685800" y="4212305"/>
            <a:ext cx="1831086" cy="1713558"/>
          </a:xfrm>
        </p:spPr>
        <p:txBody>
          <a:bodyPr/>
          <a:lstStyle>
            <a:lvl1pPr marL="0" indent="0">
              <a:buNone/>
              <a:defRPr sz="14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4"/>
          </p:nvPr>
        </p:nvSpPr>
        <p:spPr>
          <a:xfrm>
            <a:off x="2666238" y="4212305"/>
            <a:ext cx="1831086" cy="1713558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0" name="Content Placeholder 13"/>
          <p:cNvSpPr>
            <a:spLocks noGrp="1"/>
          </p:cNvSpPr>
          <p:nvPr>
            <p:ph sz="quarter" idx="25"/>
          </p:nvPr>
        </p:nvSpPr>
        <p:spPr>
          <a:xfrm>
            <a:off x="4646676" y="4212305"/>
            <a:ext cx="1831086" cy="1713558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1" name="Content Placeholder 13"/>
          <p:cNvSpPr>
            <a:spLocks noGrp="1"/>
          </p:cNvSpPr>
          <p:nvPr>
            <p:ph sz="quarter" idx="26"/>
          </p:nvPr>
        </p:nvSpPr>
        <p:spPr>
          <a:xfrm>
            <a:off x="6627114" y="4212305"/>
            <a:ext cx="1831086" cy="1713558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517653920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Bar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9962"/>
            <a:ext cx="77724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397000"/>
            <a:ext cx="1828800" cy="2644068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0" y="1397000"/>
            <a:ext cx="1828800" cy="2644068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200" y="1397000"/>
            <a:ext cx="1828800" cy="2644068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400" y="1397000"/>
            <a:ext cx="1828800" cy="2644068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685800" y="2674541"/>
            <a:ext cx="1831086" cy="1366528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2666238" y="2674541"/>
            <a:ext cx="1831086" cy="1366528"/>
          </a:xfrm>
          <a:solidFill>
            <a:schemeClr val="accent3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646676" y="2674541"/>
            <a:ext cx="1831086" cy="1366528"/>
          </a:xfrm>
          <a:solidFill>
            <a:schemeClr val="accent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6627114" y="2674541"/>
            <a:ext cx="1831086" cy="1366528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18"/>
          </p:nvPr>
        </p:nvSpPr>
        <p:spPr>
          <a:xfrm>
            <a:off x="685800" y="4212305"/>
            <a:ext cx="1831086" cy="1713558"/>
          </a:xfrm>
        </p:spPr>
        <p:txBody>
          <a:bodyPr/>
          <a:lstStyle>
            <a:lvl1pPr marL="0" indent="0">
              <a:buNone/>
              <a:defRPr sz="14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4"/>
          </p:nvPr>
        </p:nvSpPr>
        <p:spPr>
          <a:xfrm>
            <a:off x="2666238" y="4212305"/>
            <a:ext cx="1831086" cy="1713558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171450" indent="-171450">
              <a:buClr>
                <a:schemeClr val="accent3"/>
              </a:buClr>
              <a:buFont typeface="Arial" panose="020B0604020202020204" pitchFamily="34" charset="0"/>
              <a:buChar char="•"/>
              <a:defRPr sz="1400"/>
            </a:lvl2pPr>
            <a:lvl3pPr marL="342900" indent="-171450">
              <a:buClr>
                <a:schemeClr val="accent3"/>
              </a:buClr>
              <a:defRPr sz="1400"/>
            </a:lvl3pPr>
            <a:lvl4pPr marL="514350" indent="-171450">
              <a:buClr>
                <a:schemeClr val="accent3"/>
              </a:buClr>
              <a:defRPr sz="1400"/>
            </a:lvl4pPr>
            <a:lvl5pPr>
              <a:buClr>
                <a:schemeClr val="accent3"/>
              </a:buCl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0" name="Content Placeholder 13"/>
          <p:cNvSpPr>
            <a:spLocks noGrp="1"/>
          </p:cNvSpPr>
          <p:nvPr>
            <p:ph sz="quarter" idx="25"/>
          </p:nvPr>
        </p:nvSpPr>
        <p:spPr>
          <a:xfrm>
            <a:off x="4646676" y="4212305"/>
            <a:ext cx="1831086" cy="1713558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171450" indent="-171450">
              <a:buClr>
                <a:schemeClr val="accent2"/>
              </a:buClr>
              <a:buFont typeface="Arial" panose="020B0604020202020204" pitchFamily="34" charset="0"/>
              <a:buChar char="•"/>
              <a:defRPr sz="1400"/>
            </a:lvl2pPr>
            <a:lvl3pPr marL="342900" indent="-171450">
              <a:buClr>
                <a:schemeClr val="accent2"/>
              </a:buClr>
              <a:defRPr sz="1400"/>
            </a:lvl3pPr>
            <a:lvl4pPr marL="514350" indent="-171450">
              <a:buClr>
                <a:schemeClr val="accent2"/>
              </a:buClr>
              <a:defRPr sz="1400"/>
            </a:lvl4pPr>
            <a:lvl5pPr>
              <a:buClr>
                <a:schemeClr val="accent2"/>
              </a:buCl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1" name="Content Placeholder 13"/>
          <p:cNvSpPr>
            <a:spLocks noGrp="1"/>
          </p:cNvSpPr>
          <p:nvPr>
            <p:ph sz="quarter" idx="26"/>
          </p:nvPr>
        </p:nvSpPr>
        <p:spPr>
          <a:xfrm>
            <a:off x="6627114" y="4212305"/>
            <a:ext cx="1831086" cy="1713558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171450" indent="-171450">
              <a:buClr>
                <a:schemeClr val="bg2"/>
              </a:buClr>
              <a:buFont typeface="Arial" panose="020B0604020202020204" pitchFamily="34" charset="0"/>
              <a:buChar char="•"/>
              <a:defRPr sz="1400"/>
            </a:lvl2pPr>
            <a:lvl3pPr marL="342900" indent="-171450">
              <a:buClr>
                <a:schemeClr val="bg2"/>
              </a:buClr>
              <a:defRPr sz="1400"/>
            </a:lvl3pPr>
            <a:lvl4pPr marL="514350" indent="-171450">
              <a:buClr>
                <a:schemeClr val="bg2"/>
              </a:buClr>
              <a:defRPr sz="1400"/>
            </a:lvl4pPr>
            <a:lvl5pPr>
              <a:buClr>
                <a:schemeClr val="bg2"/>
              </a:buCl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Text Placeholder 4"/>
          <p:cNvSpPr>
            <a:spLocks noGrp="1"/>
          </p:cNvSpPr>
          <p:nvPr>
            <p:ph type="body" sz="quarter" idx="27" hasCustomPrompt="1"/>
          </p:nvPr>
        </p:nvSpPr>
        <p:spPr>
          <a:xfrm>
            <a:off x="685800" y="933450"/>
            <a:ext cx="7772400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647232047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r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9962"/>
            <a:ext cx="77724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397000"/>
            <a:ext cx="2496312" cy="2644068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397000"/>
            <a:ext cx="2496312" cy="2644068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8" y="1397000"/>
            <a:ext cx="2496312" cy="2644068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0" y="2982318"/>
            <a:ext cx="2496312" cy="1058751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3323844" y="2982318"/>
            <a:ext cx="2496312" cy="1058751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5961888" y="2982318"/>
            <a:ext cx="2496312" cy="1058751"/>
          </a:xfrm>
          <a:solidFill>
            <a:schemeClr val="accent3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18"/>
          </p:nvPr>
        </p:nvSpPr>
        <p:spPr>
          <a:xfrm>
            <a:off x="685800" y="4212305"/>
            <a:ext cx="2496312" cy="1750692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4212305"/>
            <a:ext cx="2496312" cy="1750692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Clr>
                <a:schemeClr val="accent4"/>
              </a:buClr>
              <a:buFont typeface="Arial" panose="020B0604020202020204" pitchFamily="34" charset="0"/>
              <a:buChar char="•"/>
              <a:defRPr sz="1400"/>
            </a:lvl2pPr>
            <a:lvl3pPr marL="342900" indent="-171450">
              <a:buClr>
                <a:schemeClr val="accent4"/>
              </a:buClr>
              <a:defRPr sz="1400"/>
            </a:lvl3pPr>
            <a:lvl4pPr marL="514350" indent="-171450">
              <a:buClr>
                <a:schemeClr val="accent4"/>
              </a:buClr>
              <a:defRPr sz="1400"/>
            </a:lvl4pPr>
            <a:lvl5pPr>
              <a:buClr>
                <a:schemeClr val="accent4"/>
              </a:buCl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6" name="Content Placeholder 13"/>
          <p:cNvSpPr>
            <a:spLocks noGrp="1"/>
          </p:cNvSpPr>
          <p:nvPr>
            <p:ph sz="quarter" idx="20"/>
          </p:nvPr>
        </p:nvSpPr>
        <p:spPr>
          <a:xfrm>
            <a:off x="5961888" y="4212305"/>
            <a:ext cx="2496312" cy="1750692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Clr>
                <a:schemeClr val="accent3"/>
              </a:buClr>
              <a:buFont typeface="Arial" panose="020B0604020202020204" pitchFamily="34" charset="0"/>
              <a:buChar char="•"/>
              <a:defRPr sz="1400"/>
            </a:lvl2pPr>
            <a:lvl3pPr marL="342900" indent="-171450">
              <a:buClr>
                <a:schemeClr val="accent3"/>
              </a:buClr>
              <a:defRPr sz="1400"/>
            </a:lvl3pPr>
            <a:lvl4pPr marL="514350" indent="-171450">
              <a:buClr>
                <a:schemeClr val="accent3"/>
              </a:buClr>
              <a:defRPr sz="1400"/>
            </a:lvl4pPr>
            <a:lvl5pPr>
              <a:buClr>
                <a:schemeClr val="accent3"/>
              </a:buCl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7" name="Text Placeholder 4"/>
          <p:cNvSpPr>
            <a:spLocks noGrp="1"/>
          </p:cNvSpPr>
          <p:nvPr>
            <p:ph type="body" sz="quarter" idx="24" hasCustomPrompt="1"/>
          </p:nvPr>
        </p:nvSpPr>
        <p:spPr>
          <a:xfrm>
            <a:off x="685800" y="933450"/>
            <a:ext cx="7772400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683704608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9962"/>
            <a:ext cx="77724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397000"/>
            <a:ext cx="2496312" cy="2644068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397000"/>
            <a:ext cx="2496312" cy="2644068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8" y="1397000"/>
            <a:ext cx="2496312" cy="2644068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0" y="2982318"/>
            <a:ext cx="2496312" cy="1058751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3323844" y="2982318"/>
            <a:ext cx="2496312" cy="1058751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5961888" y="2982318"/>
            <a:ext cx="2496312" cy="1058751"/>
          </a:xfrm>
          <a:solidFill>
            <a:schemeClr val="accent3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18"/>
          </p:nvPr>
        </p:nvSpPr>
        <p:spPr>
          <a:xfrm>
            <a:off x="685800" y="4212305"/>
            <a:ext cx="2496312" cy="1750692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4212305"/>
            <a:ext cx="2496312" cy="1750692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Clr>
                <a:schemeClr val="accent4"/>
              </a:buClr>
              <a:buFont typeface="Arial" panose="020B0604020202020204" pitchFamily="34" charset="0"/>
              <a:buChar char="•"/>
              <a:defRPr sz="1400"/>
            </a:lvl2pPr>
            <a:lvl3pPr marL="342900" indent="-171450">
              <a:buClr>
                <a:schemeClr val="accent4"/>
              </a:buClr>
              <a:defRPr sz="1400"/>
            </a:lvl3pPr>
            <a:lvl4pPr marL="514350" indent="-171450">
              <a:buClr>
                <a:schemeClr val="accent4"/>
              </a:buClr>
              <a:defRPr sz="1400"/>
            </a:lvl4pPr>
            <a:lvl5pPr>
              <a:buClr>
                <a:schemeClr val="accent4"/>
              </a:buCl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6" name="Content Placeholder 13"/>
          <p:cNvSpPr>
            <a:spLocks noGrp="1"/>
          </p:cNvSpPr>
          <p:nvPr>
            <p:ph sz="quarter" idx="20"/>
          </p:nvPr>
        </p:nvSpPr>
        <p:spPr>
          <a:xfrm>
            <a:off x="5961888" y="4212305"/>
            <a:ext cx="2496312" cy="1750692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Clr>
                <a:schemeClr val="accent3"/>
              </a:buClr>
              <a:buFont typeface="Arial" panose="020B0604020202020204" pitchFamily="34" charset="0"/>
              <a:buChar char="•"/>
              <a:defRPr sz="1400"/>
            </a:lvl2pPr>
            <a:lvl3pPr marL="342900" indent="-171450">
              <a:buClr>
                <a:schemeClr val="accent3"/>
              </a:buClr>
              <a:defRPr sz="1400"/>
            </a:lvl3pPr>
            <a:lvl4pPr marL="514350" indent="-171450">
              <a:buClr>
                <a:schemeClr val="accent3"/>
              </a:buClr>
              <a:defRPr sz="1400"/>
            </a:lvl4pPr>
            <a:lvl5pPr>
              <a:buClr>
                <a:schemeClr val="accent3"/>
              </a:buCl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6136864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7_Title Slide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786408197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Ba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9962"/>
            <a:ext cx="77724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397000"/>
            <a:ext cx="3814192" cy="2644068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09" y="1397000"/>
            <a:ext cx="3814192" cy="2644068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0" y="3290094"/>
            <a:ext cx="3813048" cy="750975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645152" y="3290094"/>
            <a:ext cx="3813048" cy="750975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0" y="4212305"/>
            <a:ext cx="3813048" cy="1703066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4645152" y="4212305"/>
            <a:ext cx="3813048" cy="1703066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Clr>
                <a:schemeClr val="accent4"/>
              </a:buClr>
              <a:buFont typeface="Arial" panose="020B0604020202020204" pitchFamily="34" charset="0"/>
              <a:buChar char="•"/>
              <a:defRPr sz="1400"/>
            </a:lvl2pPr>
            <a:lvl3pPr marL="342900" indent="-171450">
              <a:buClr>
                <a:schemeClr val="accent4"/>
              </a:buClr>
              <a:defRPr sz="1400"/>
            </a:lvl3pPr>
            <a:lvl4pPr marL="514350" indent="-171450">
              <a:buClr>
                <a:schemeClr val="accent4"/>
              </a:buClr>
              <a:defRPr sz="1400"/>
            </a:lvl4pPr>
            <a:lvl5pPr>
              <a:buClr>
                <a:schemeClr val="accent4"/>
              </a:buCl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284371304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Bar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9962"/>
            <a:ext cx="77724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397000"/>
            <a:ext cx="3814192" cy="2644068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09" y="1397000"/>
            <a:ext cx="3814192" cy="2644068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0" y="3290094"/>
            <a:ext cx="3813048" cy="750975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645152" y="3290094"/>
            <a:ext cx="3813048" cy="750975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0" y="4212305"/>
            <a:ext cx="3813048" cy="1703066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4645152" y="4212305"/>
            <a:ext cx="3813048" cy="1703066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Clr>
                <a:schemeClr val="accent4"/>
              </a:buClr>
              <a:buFont typeface="Arial" panose="020B0604020202020204" pitchFamily="34" charset="0"/>
              <a:buChar char="•"/>
              <a:defRPr sz="1400"/>
            </a:lvl2pPr>
            <a:lvl3pPr marL="342900" indent="-171450">
              <a:buClr>
                <a:schemeClr val="accent4"/>
              </a:buClr>
              <a:defRPr sz="1400"/>
            </a:lvl3pPr>
            <a:lvl4pPr marL="514350" indent="-171450">
              <a:buClr>
                <a:schemeClr val="accent4"/>
              </a:buClr>
              <a:defRPr sz="1400"/>
            </a:lvl4pPr>
            <a:lvl5pPr>
              <a:buClr>
                <a:schemeClr val="accent4"/>
              </a:buCl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4"/>
          <p:cNvSpPr>
            <a:spLocks noGrp="1"/>
          </p:cNvSpPr>
          <p:nvPr>
            <p:ph type="body" sz="quarter" idx="23" hasCustomPrompt="1"/>
          </p:nvPr>
        </p:nvSpPr>
        <p:spPr>
          <a:xfrm>
            <a:off x="685800" y="933450"/>
            <a:ext cx="7772400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516509038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 tea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9962"/>
            <a:ext cx="77724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0" y="1639790"/>
            <a:ext cx="6858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37" y="1639789"/>
            <a:ext cx="1034421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2612783" y="1639790"/>
            <a:ext cx="6858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4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3409679" y="1639789"/>
            <a:ext cx="1034421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4794025" y="1639790"/>
            <a:ext cx="6858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tx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5590922" y="1639789"/>
            <a:ext cx="1034421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1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6975267" y="1639790"/>
            <a:ext cx="6858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32" name="Content Placeholder 13"/>
          <p:cNvSpPr>
            <a:spLocks noGrp="1"/>
          </p:cNvSpPr>
          <p:nvPr>
            <p:ph sz="quarter" idx="24" hasCustomPrompt="1"/>
          </p:nvPr>
        </p:nvSpPr>
        <p:spPr>
          <a:xfrm>
            <a:off x="7772164" y="1639789"/>
            <a:ext cx="1034421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0" y="3153548"/>
            <a:ext cx="6858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37" y="3153547"/>
            <a:ext cx="1034421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2612783" y="3153548"/>
            <a:ext cx="6858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3409679" y="3153547"/>
            <a:ext cx="1034421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4794025" y="3153548"/>
            <a:ext cx="6858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5590922" y="3153547"/>
            <a:ext cx="1034421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9" name="Picture Placeholder 3"/>
          <p:cNvSpPr>
            <a:spLocks noGrp="1"/>
          </p:cNvSpPr>
          <p:nvPr>
            <p:ph type="pic" sz="quarter" idx="31"/>
          </p:nvPr>
        </p:nvSpPr>
        <p:spPr>
          <a:xfrm>
            <a:off x="6975267" y="3153548"/>
            <a:ext cx="6858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tx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40" name="Content Placeholder 13"/>
          <p:cNvSpPr>
            <a:spLocks noGrp="1"/>
          </p:cNvSpPr>
          <p:nvPr>
            <p:ph sz="quarter" idx="32" hasCustomPrompt="1"/>
          </p:nvPr>
        </p:nvSpPr>
        <p:spPr>
          <a:xfrm>
            <a:off x="7772164" y="3153547"/>
            <a:ext cx="1034421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431540" y="4667305"/>
            <a:ext cx="6858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42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1228437" y="4667304"/>
            <a:ext cx="1034421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2612783" y="4667305"/>
            <a:ext cx="6858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6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44" name="Content Placeholder 13"/>
          <p:cNvSpPr>
            <a:spLocks noGrp="1"/>
          </p:cNvSpPr>
          <p:nvPr>
            <p:ph sz="quarter" idx="36" hasCustomPrompt="1"/>
          </p:nvPr>
        </p:nvSpPr>
        <p:spPr>
          <a:xfrm>
            <a:off x="3409679" y="4667304"/>
            <a:ext cx="1034421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4794025" y="4667305"/>
            <a:ext cx="6858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46" name="Content Placeholder 13"/>
          <p:cNvSpPr>
            <a:spLocks noGrp="1"/>
          </p:cNvSpPr>
          <p:nvPr>
            <p:ph sz="quarter" idx="38" hasCustomPrompt="1"/>
          </p:nvPr>
        </p:nvSpPr>
        <p:spPr>
          <a:xfrm>
            <a:off x="5590922" y="4667304"/>
            <a:ext cx="1034421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7" name="Picture Placeholder 3"/>
          <p:cNvSpPr>
            <a:spLocks noGrp="1"/>
          </p:cNvSpPr>
          <p:nvPr>
            <p:ph type="pic" sz="quarter" idx="39"/>
          </p:nvPr>
        </p:nvSpPr>
        <p:spPr>
          <a:xfrm>
            <a:off x="6975267" y="4667305"/>
            <a:ext cx="6858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48" name="Content Placeholder 13"/>
          <p:cNvSpPr>
            <a:spLocks noGrp="1"/>
          </p:cNvSpPr>
          <p:nvPr>
            <p:ph sz="quarter" idx="40" hasCustomPrompt="1"/>
          </p:nvPr>
        </p:nvSpPr>
        <p:spPr>
          <a:xfrm>
            <a:off x="7772164" y="4667304"/>
            <a:ext cx="1034421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3489758708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9962"/>
            <a:ext cx="77724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0" y="1639790"/>
            <a:ext cx="6858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37" y="1639789"/>
            <a:ext cx="1034421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2612783" y="1639790"/>
            <a:ext cx="6858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4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3409679" y="1639789"/>
            <a:ext cx="1034421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4794025" y="1639790"/>
            <a:ext cx="6858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tx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5590922" y="1639789"/>
            <a:ext cx="1034421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1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6975267" y="1639790"/>
            <a:ext cx="6858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32" name="Content Placeholder 13"/>
          <p:cNvSpPr>
            <a:spLocks noGrp="1"/>
          </p:cNvSpPr>
          <p:nvPr>
            <p:ph sz="quarter" idx="24" hasCustomPrompt="1"/>
          </p:nvPr>
        </p:nvSpPr>
        <p:spPr>
          <a:xfrm>
            <a:off x="7772164" y="1639789"/>
            <a:ext cx="1034421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0" y="3153548"/>
            <a:ext cx="6858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37" y="3153547"/>
            <a:ext cx="1034421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2612783" y="3153548"/>
            <a:ext cx="6858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3409679" y="3153547"/>
            <a:ext cx="1034421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4794025" y="3153548"/>
            <a:ext cx="6858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5590922" y="3153547"/>
            <a:ext cx="1034421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9" name="Picture Placeholder 3"/>
          <p:cNvSpPr>
            <a:spLocks noGrp="1"/>
          </p:cNvSpPr>
          <p:nvPr>
            <p:ph type="pic" sz="quarter" idx="31"/>
          </p:nvPr>
        </p:nvSpPr>
        <p:spPr>
          <a:xfrm>
            <a:off x="6975267" y="3153548"/>
            <a:ext cx="6858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tx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40" name="Content Placeholder 13"/>
          <p:cNvSpPr>
            <a:spLocks noGrp="1"/>
          </p:cNvSpPr>
          <p:nvPr>
            <p:ph sz="quarter" idx="32" hasCustomPrompt="1"/>
          </p:nvPr>
        </p:nvSpPr>
        <p:spPr>
          <a:xfrm>
            <a:off x="7772164" y="3153547"/>
            <a:ext cx="1034421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431540" y="4667305"/>
            <a:ext cx="6858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42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1228437" y="4667304"/>
            <a:ext cx="1034421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2612783" y="4667305"/>
            <a:ext cx="6858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6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44" name="Content Placeholder 13"/>
          <p:cNvSpPr>
            <a:spLocks noGrp="1"/>
          </p:cNvSpPr>
          <p:nvPr>
            <p:ph sz="quarter" idx="36" hasCustomPrompt="1"/>
          </p:nvPr>
        </p:nvSpPr>
        <p:spPr>
          <a:xfrm>
            <a:off x="3409679" y="4667304"/>
            <a:ext cx="1034421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4794025" y="4667305"/>
            <a:ext cx="6858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46" name="Content Placeholder 13"/>
          <p:cNvSpPr>
            <a:spLocks noGrp="1"/>
          </p:cNvSpPr>
          <p:nvPr>
            <p:ph sz="quarter" idx="38" hasCustomPrompt="1"/>
          </p:nvPr>
        </p:nvSpPr>
        <p:spPr>
          <a:xfrm>
            <a:off x="5590922" y="4667304"/>
            <a:ext cx="1034421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7" name="Picture Placeholder 3"/>
          <p:cNvSpPr>
            <a:spLocks noGrp="1"/>
          </p:cNvSpPr>
          <p:nvPr>
            <p:ph type="pic" sz="quarter" idx="39"/>
          </p:nvPr>
        </p:nvSpPr>
        <p:spPr>
          <a:xfrm>
            <a:off x="6975267" y="4667305"/>
            <a:ext cx="6858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48" name="Content Placeholder 13"/>
          <p:cNvSpPr>
            <a:spLocks noGrp="1"/>
          </p:cNvSpPr>
          <p:nvPr>
            <p:ph sz="quarter" idx="40" hasCustomPrompt="1"/>
          </p:nvPr>
        </p:nvSpPr>
        <p:spPr>
          <a:xfrm>
            <a:off x="7772164" y="4667304"/>
            <a:ext cx="1034421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0" y="933450"/>
            <a:ext cx="7772400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061995441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9962"/>
            <a:ext cx="77724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0" y="1639790"/>
            <a:ext cx="6858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37" y="1639789"/>
            <a:ext cx="1735806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270244" y="1639790"/>
            <a:ext cx="6858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4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4069975" y="1639789"/>
            <a:ext cx="1735806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108947" y="1639789"/>
            <a:ext cx="6858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tx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911512" y="1639789"/>
            <a:ext cx="1735806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0" y="3153548"/>
            <a:ext cx="6858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37" y="3153547"/>
            <a:ext cx="1735806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3270244" y="3153548"/>
            <a:ext cx="6858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4069975" y="3153547"/>
            <a:ext cx="1735806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6108947" y="3153547"/>
            <a:ext cx="6858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6911512" y="3153547"/>
            <a:ext cx="1735806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431540" y="4667305"/>
            <a:ext cx="6858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42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1228437" y="4667304"/>
            <a:ext cx="1735806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3270244" y="4667305"/>
            <a:ext cx="6858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6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44" name="Content Placeholder 13"/>
          <p:cNvSpPr>
            <a:spLocks noGrp="1"/>
          </p:cNvSpPr>
          <p:nvPr>
            <p:ph sz="quarter" idx="36" hasCustomPrompt="1"/>
          </p:nvPr>
        </p:nvSpPr>
        <p:spPr>
          <a:xfrm>
            <a:off x="4069975" y="4667304"/>
            <a:ext cx="1735806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6108947" y="4667304"/>
            <a:ext cx="6858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46" name="Content Placeholder 13"/>
          <p:cNvSpPr>
            <a:spLocks noGrp="1"/>
          </p:cNvSpPr>
          <p:nvPr>
            <p:ph sz="quarter" idx="38" hasCustomPrompt="1"/>
          </p:nvPr>
        </p:nvSpPr>
        <p:spPr>
          <a:xfrm>
            <a:off x="6911512" y="4667304"/>
            <a:ext cx="1735806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0" y="933450"/>
            <a:ext cx="7772400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781157559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 Team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9962"/>
            <a:ext cx="77724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21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0" y="1639790"/>
            <a:ext cx="6858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22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37" y="1639789"/>
            <a:ext cx="1735806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3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270244" y="1639790"/>
            <a:ext cx="6858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4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24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4069975" y="1639789"/>
            <a:ext cx="1735806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5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108947" y="1639789"/>
            <a:ext cx="6858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tx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26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911512" y="1639789"/>
            <a:ext cx="1735806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1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0" y="3153548"/>
            <a:ext cx="6858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32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37" y="3153547"/>
            <a:ext cx="1735806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9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3270244" y="3153548"/>
            <a:ext cx="6858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40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4069975" y="3153547"/>
            <a:ext cx="1735806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6108947" y="3153547"/>
            <a:ext cx="6858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4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6911512" y="3153547"/>
            <a:ext cx="1735806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431540" y="4667305"/>
            <a:ext cx="6858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50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1228437" y="4667304"/>
            <a:ext cx="1735806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51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3270244" y="4667305"/>
            <a:ext cx="6858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6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52" name="Content Placeholder 13"/>
          <p:cNvSpPr>
            <a:spLocks noGrp="1"/>
          </p:cNvSpPr>
          <p:nvPr>
            <p:ph sz="quarter" idx="36" hasCustomPrompt="1"/>
          </p:nvPr>
        </p:nvSpPr>
        <p:spPr>
          <a:xfrm>
            <a:off x="4069975" y="4667304"/>
            <a:ext cx="1735806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53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6108947" y="4667304"/>
            <a:ext cx="6858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54" name="Content Placeholder 13"/>
          <p:cNvSpPr>
            <a:spLocks noGrp="1"/>
          </p:cNvSpPr>
          <p:nvPr>
            <p:ph sz="quarter" idx="38" hasCustomPrompt="1"/>
          </p:nvPr>
        </p:nvSpPr>
        <p:spPr>
          <a:xfrm>
            <a:off x="6911512" y="4667304"/>
            <a:ext cx="1735806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1669648029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9962"/>
            <a:ext cx="77724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0" y="1639790"/>
            <a:ext cx="6858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37" y="1639789"/>
            <a:ext cx="1735806" cy="194224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270244" y="1639790"/>
            <a:ext cx="6858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4069975" y="1639789"/>
            <a:ext cx="1735806" cy="194224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108947" y="1639789"/>
            <a:ext cx="6858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911512" y="1639789"/>
            <a:ext cx="1735806" cy="194224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0" y="3886577"/>
            <a:ext cx="6858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37" y="3886576"/>
            <a:ext cx="1735806" cy="194224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3270244" y="3886577"/>
            <a:ext cx="6858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4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4069975" y="3886576"/>
            <a:ext cx="1735806" cy="194224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6108947" y="3886576"/>
            <a:ext cx="6858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6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6911512" y="3886576"/>
            <a:ext cx="1735806" cy="194224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0" y="933450"/>
            <a:ext cx="7772400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509296691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Team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9962"/>
            <a:ext cx="77724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0" y="1639790"/>
            <a:ext cx="6858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37" y="1639789"/>
            <a:ext cx="1735806" cy="194224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270244" y="1639790"/>
            <a:ext cx="6858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4069975" y="1639789"/>
            <a:ext cx="1735806" cy="194224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108947" y="1639789"/>
            <a:ext cx="6858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911512" y="1639789"/>
            <a:ext cx="1735806" cy="194224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0" y="3886577"/>
            <a:ext cx="6858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37" y="3886576"/>
            <a:ext cx="1735806" cy="194224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3270244" y="3886577"/>
            <a:ext cx="6858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4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4069975" y="3886576"/>
            <a:ext cx="1735806" cy="194224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6108947" y="3886576"/>
            <a:ext cx="6858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6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6911512" y="3886576"/>
            <a:ext cx="1735806" cy="194224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3917650120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9962"/>
            <a:ext cx="77724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0" y="1639790"/>
            <a:ext cx="1150616" cy="1534154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721530" y="1639789"/>
            <a:ext cx="2669009" cy="194224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4709852" y="1639790"/>
            <a:ext cx="1150616" cy="1534154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6002677" y="1639789"/>
            <a:ext cx="2669009" cy="194224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0" y="3886577"/>
            <a:ext cx="1150616" cy="1534154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721530" y="3886576"/>
            <a:ext cx="2669009" cy="194224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4709852" y="3886577"/>
            <a:ext cx="1150616" cy="1534154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4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6002677" y="3886576"/>
            <a:ext cx="2669009" cy="194224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0" y="933450"/>
            <a:ext cx="7772400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54751270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4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9962"/>
            <a:ext cx="77724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0" y="1639790"/>
            <a:ext cx="1150616" cy="1534154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721530" y="1639789"/>
            <a:ext cx="2669009" cy="194224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4709852" y="1639790"/>
            <a:ext cx="1150616" cy="1534154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6002677" y="1639789"/>
            <a:ext cx="2669009" cy="194224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0" y="3886577"/>
            <a:ext cx="1150616" cy="1534154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721530" y="3886576"/>
            <a:ext cx="2669009" cy="194224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4709852" y="3886577"/>
            <a:ext cx="1150616" cy="1534154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4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6002677" y="3886576"/>
            <a:ext cx="2669009" cy="194224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26701940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8_Title Slide"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550210574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9962"/>
            <a:ext cx="77724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1173169" y="1639790"/>
            <a:ext cx="1049445" cy="1399260"/>
          </a:xfrm>
          <a:prstGeom prst="ellipse">
            <a:avLst/>
          </a:prstGeo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431540" y="3256992"/>
            <a:ext cx="2532703" cy="2403219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400" i="1"/>
            </a:lvl2pPr>
            <a:lvl3pPr marL="0" indent="0" algn="ctr">
              <a:buNone/>
              <a:defRPr sz="14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4011872" y="1639790"/>
            <a:ext cx="1049445" cy="1399260"/>
          </a:xfrm>
          <a:prstGeom prst="ellipse">
            <a:avLst/>
          </a:prstGeo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3270244" y="3256992"/>
            <a:ext cx="2532703" cy="2403219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400" i="1"/>
            </a:lvl2pPr>
            <a:lvl3pPr marL="0" indent="0" algn="ctr">
              <a:buNone/>
              <a:defRPr sz="14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850575" y="1639789"/>
            <a:ext cx="1049445" cy="1399260"/>
          </a:xfrm>
          <a:prstGeom prst="ellipse">
            <a:avLst/>
          </a:prstGeo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108947" y="3256992"/>
            <a:ext cx="2532703" cy="2403219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400" i="1"/>
            </a:lvl2pPr>
            <a:lvl3pPr marL="0" indent="0" algn="ctr">
              <a:buNone/>
              <a:defRPr sz="14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0" y="933450"/>
            <a:ext cx="7772400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765732238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Team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9962"/>
            <a:ext cx="77724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1173169" y="1639790"/>
            <a:ext cx="1049445" cy="1399260"/>
          </a:xfrm>
          <a:prstGeom prst="ellipse">
            <a:avLst/>
          </a:prstGeo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431540" y="3256992"/>
            <a:ext cx="2532703" cy="2403219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400" i="1"/>
            </a:lvl2pPr>
            <a:lvl3pPr marL="0" indent="0" algn="ctr">
              <a:buNone/>
              <a:defRPr sz="14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4011872" y="1639790"/>
            <a:ext cx="1049445" cy="1399260"/>
          </a:xfrm>
          <a:prstGeom prst="ellipse">
            <a:avLst/>
          </a:prstGeo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3270244" y="3256992"/>
            <a:ext cx="2532703" cy="2403219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400" i="1"/>
            </a:lvl2pPr>
            <a:lvl3pPr marL="0" indent="0" algn="ctr">
              <a:buNone/>
              <a:defRPr sz="14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850575" y="1639789"/>
            <a:ext cx="1049445" cy="1399260"/>
          </a:xfrm>
          <a:prstGeom prst="ellipse">
            <a:avLst/>
          </a:prstGeo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108947" y="3256992"/>
            <a:ext cx="2532703" cy="2403219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400" i="1"/>
            </a:lvl2pPr>
            <a:lvl3pPr marL="0" indent="0" algn="ctr">
              <a:buNone/>
              <a:defRPr sz="14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931030753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Team Subtitl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9962"/>
            <a:ext cx="77724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6202" y="1639790"/>
            <a:ext cx="1049445" cy="1399260"/>
          </a:xfrm>
          <a:prstGeom prst="ellipse">
            <a:avLst/>
          </a:prstGeo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539441" y="3256992"/>
            <a:ext cx="1802967" cy="2403219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400" i="1"/>
            </a:lvl2pPr>
            <a:lvl3pPr marL="0" indent="0" algn="ctr">
              <a:buNone/>
              <a:defRPr sz="14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019098" y="1639790"/>
            <a:ext cx="1049445" cy="1399260"/>
          </a:xfrm>
          <a:prstGeom prst="ellipse">
            <a:avLst/>
          </a:prstGeo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2642337" y="3256992"/>
            <a:ext cx="1802967" cy="2403219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400" i="1"/>
            </a:lvl2pPr>
            <a:lvl3pPr marL="0" indent="0" algn="ctr">
              <a:buNone/>
              <a:defRPr sz="14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5121995" y="1639790"/>
            <a:ext cx="1049445" cy="1399260"/>
          </a:xfrm>
          <a:prstGeom prst="ellipse">
            <a:avLst/>
          </a:prstGeo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4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4745234" y="3256992"/>
            <a:ext cx="1802967" cy="2403219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400" i="1"/>
            </a:lvl2pPr>
            <a:lvl3pPr marL="0" indent="0" algn="ctr">
              <a:buNone/>
              <a:defRPr sz="14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0" y="933450"/>
            <a:ext cx="7772400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  <p:sp>
        <p:nvSpPr>
          <p:cNvPr id="10" name="Picture Placeholder 3"/>
          <p:cNvSpPr>
            <a:spLocks noGrp="1"/>
          </p:cNvSpPr>
          <p:nvPr>
            <p:ph type="pic" sz="quarter" idx="42"/>
          </p:nvPr>
        </p:nvSpPr>
        <p:spPr>
          <a:xfrm>
            <a:off x="7224892" y="1639789"/>
            <a:ext cx="1049445" cy="1399260"/>
          </a:xfrm>
          <a:prstGeom prst="ellipse">
            <a:avLst/>
          </a:prstGeo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tx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43" hasCustomPrompt="1"/>
          </p:nvPr>
        </p:nvSpPr>
        <p:spPr>
          <a:xfrm>
            <a:off x="6848131" y="3256992"/>
            <a:ext cx="1802967" cy="2403219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400" i="1"/>
            </a:lvl2pPr>
            <a:lvl3pPr marL="0" indent="0" algn="ctr">
              <a:buNone/>
              <a:defRPr sz="14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2229203751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Team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9962"/>
            <a:ext cx="77724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6202" y="1639790"/>
            <a:ext cx="1049445" cy="1399260"/>
          </a:xfrm>
          <a:prstGeom prst="ellipse">
            <a:avLst/>
          </a:prstGeo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539441" y="3256992"/>
            <a:ext cx="1802967" cy="2403219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400" i="1"/>
            </a:lvl2pPr>
            <a:lvl3pPr marL="0" indent="0" algn="ctr">
              <a:buNone/>
              <a:defRPr sz="14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019098" y="1639790"/>
            <a:ext cx="1049445" cy="1399260"/>
          </a:xfrm>
          <a:prstGeom prst="ellipse">
            <a:avLst/>
          </a:prstGeo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2642337" y="3256992"/>
            <a:ext cx="1802967" cy="2403219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400" i="1"/>
            </a:lvl2pPr>
            <a:lvl3pPr marL="0" indent="0" algn="ctr">
              <a:buNone/>
              <a:defRPr sz="14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5121995" y="1639790"/>
            <a:ext cx="1049445" cy="1399260"/>
          </a:xfrm>
          <a:prstGeom prst="ellipse">
            <a:avLst/>
          </a:prstGeo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4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4745234" y="3256992"/>
            <a:ext cx="1802967" cy="2403219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400" i="1"/>
            </a:lvl2pPr>
            <a:lvl3pPr marL="0" indent="0" algn="ctr">
              <a:buNone/>
              <a:defRPr sz="14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10" name="Picture Placeholder 3"/>
          <p:cNvSpPr>
            <a:spLocks noGrp="1"/>
          </p:cNvSpPr>
          <p:nvPr>
            <p:ph type="pic" sz="quarter" idx="42"/>
          </p:nvPr>
        </p:nvSpPr>
        <p:spPr>
          <a:xfrm>
            <a:off x="7224892" y="1639789"/>
            <a:ext cx="1049445" cy="1399260"/>
          </a:xfrm>
          <a:prstGeom prst="ellipse">
            <a:avLst/>
          </a:prstGeo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tx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43" hasCustomPrompt="1"/>
          </p:nvPr>
        </p:nvSpPr>
        <p:spPr>
          <a:xfrm>
            <a:off x="6848131" y="3256992"/>
            <a:ext cx="1802967" cy="2403219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400" i="1"/>
            </a:lvl2pPr>
            <a:lvl3pPr marL="0" indent="0" algn="ctr">
              <a:buNone/>
              <a:defRPr sz="14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392001559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3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9962"/>
            <a:ext cx="77724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268759"/>
            <a:ext cx="1764195" cy="3535680"/>
          </a:xfrm>
          <a:solidFill>
            <a:schemeClr val="bg1">
              <a:lumMod val="90000"/>
              <a:lumOff val="10000"/>
            </a:schemeClr>
          </a:solidFill>
        </p:spPr>
        <p:txBody>
          <a:bodyPr anchor="ctr">
            <a:normAutofit/>
          </a:bodyPr>
          <a:lstStyle>
            <a:lvl1pPr marL="0" indent="0" algn="ctr">
              <a:buNone/>
              <a:defRPr sz="1400"/>
            </a:lvl1pPr>
          </a:lstStyle>
          <a:p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93478" y="1268759"/>
            <a:ext cx="1764195" cy="3535680"/>
          </a:xfrm>
          <a:solidFill>
            <a:schemeClr val="bg1">
              <a:lumMod val="90000"/>
              <a:lumOff val="10000"/>
            </a:schemeClr>
          </a:solidFill>
        </p:spPr>
        <p:txBody>
          <a:bodyPr anchor="ctr">
            <a:normAutofit/>
          </a:bodyPr>
          <a:lstStyle>
            <a:lvl1pPr marL="0" indent="0" algn="ctr">
              <a:buNone/>
              <a:defRPr sz="1400"/>
            </a:lvl1pPr>
          </a:lstStyle>
          <a:p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2600782" y="1268759"/>
            <a:ext cx="1859858" cy="3535680"/>
          </a:xfrm>
        </p:spPr>
        <p:txBody>
          <a:bodyPr>
            <a:noAutofit/>
          </a:bodyPr>
          <a:lstStyle>
            <a:lvl1pPr marL="0" indent="0">
              <a:buNone/>
              <a:defRPr sz="1400" b="1">
                <a:solidFill>
                  <a:schemeClr val="accent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buFontTx/>
              <a:buNone/>
              <a:defRPr sz="1400"/>
            </a:lvl2pPr>
            <a:lvl3pPr marL="150813" indent="-150813">
              <a:defRPr sz="1400"/>
            </a:lvl3pPr>
            <a:lvl4pPr marL="401638" indent="-207963">
              <a:defRPr sz="1400"/>
            </a:lvl4pPr>
            <a:lvl5pPr marL="761981" indent="-228594"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6598342" y="1268759"/>
            <a:ext cx="1859858" cy="3535680"/>
          </a:xfrm>
        </p:spPr>
        <p:txBody>
          <a:bodyPr>
            <a:noAutofit/>
          </a:bodyPr>
          <a:lstStyle>
            <a:lvl1pPr marL="0" indent="0">
              <a:buNone/>
              <a:defRPr sz="1400" b="1">
                <a:solidFill>
                  <a:schemeClr val="accent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buFontTx/>
              <a:buNone/>
              <a:defRPr sz="1400"/>
            </a:lvl2pPr>
            <a:lvl3pPr marL="150813" indent="-150813">
              <a:defRPr sz="1400"/>
            </a:lvl3pPr>
            <a:lvl4pPr marL="401638" indent="-207963">
              <a:defRPr sz="1400"/>
            </a:lvl4pPr>
            <a:lvl5pPr marL="761981" indent="-228594"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685801" y="4980566"/>
            <a:ext cx="3774839" cy="958851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152396" indent="-152396">
              <a:buFont typeface="Arial" panose="020B0604020202020204" pitchFamily="34" charset="0"/>
              <a:buChar char="•"/>
              <a:defRPr sz="1400"/>
            </a:lvl2pPr>
            <a:lvl3pPr marL="304792" indent="-152396">
              <a:defRPr sz="1400"/>
            </a:lvl3pPr>
            <a:lvl4pPr marL="533387" indent="-228594">
              <a:defRPr sz="1400"/>
            </a:lvl4pPr>
            <a:lvl5pPr marL="761981" indent="-228594"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/>
          </p:nvPr>
        </p:nvSpPr>
        <p:spPr>
          <a:xfrm>
            <a:off x="4693479" y="4980566"/>
            <a:ext cx="3764722" cy="958851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152396" indent="-152396">
              <a:buFont typeface="Arial" panose="020B0604020202020204" pitchFamily="34" charset="0"/>
              <a:buChar char="•"/>
              <a:defRPr sz="1400"/>
            </a:lvl2pPr>
            <a:lvl3pPr marL="304792" indent="-152396">
              <a:defRPr sz="1400"/>
            </a:lvl3pPr>
            <a:lvl4pPr marL="533387" indent="-228594">
              <a:defRPr sz="1400"/>
            </a:lvl4pPr>
            <a:lvl5pPr marL="761981" indent="-228594"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0210860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9_Title Slid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8832001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0_Title Slide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4175621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9" Type="http://schemas.openxmlformats.org/officeDocument/2006/relationships/slideLayout" Target="../slideLayouts/slideLayout39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42" Type="http://schemas.openxmlformats.org/officeDocument/2006/relationships/slideLayout" Target="../slideLayouts/slideLayout42.xml"/><Relationship Id="rId47" Type="http://schemas.openxmlformats.org/officeDocument/2006/relationships/slideLayout" Target="../slideLayouts/slideLayout47.xml"/><Relationship Id="rId50" Type="http://schemas.openxmlformats.org/officeDocument/2006/relationships/slideLayout" Target="../slideLayouts/slideLayout50.xml"/><Relationship Id="rId55" Type="http://schemas.openxmlformats.org/officeDocument/2006/relationships/slideLayout" Target="../slideLayouts/slideLayout55.xml"/><Relationship Id="rId63" Type="http://schemas.openxmlformats.org/officeDocument/2006/relationships/slideLayout" Target="../slideLayouts/slideLayout63.xml"/><Relationship Id="rId68" Type="http://schemas.openxmlformats.org/officeDocument/2006/relationships/slideLayout" Target="../slideLayouts/slideLayout68.xml"/><Relationship Id="rId76" Type="http://schemas.openxmlformats.org/officeDocument/2006/relationships/hyperlink" Target="https://www.facebook.com" TargetMode="External"/><Relationship Id="rId7" Type="http://schemas.openxmlformats.org/officeDocument/2006/relationships/slideLayout" Target="../slideLayouts/slideLayout7.xml"/><Relationship Id="rId71" Type="http://schemas.openxmlformats.org/officeDocument/2006/relationships/slideLayout" Target="../slideLayouts/slideLayout7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9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40" Type="http://schemas.openxmlformats.org/officeDocument/2006/relationships/slideLayout" Target="../slideLayouts/slideLayout40.xml"/><Relationship Id="rId45" Type="http://schemas.openxmlformats.org/officeDocument/2006/relationships/slideLayout" Target="../slideLayouts/slideLayout45.xml"/><Relationship Id="rId53" Type="http://schemas.openxmlformats.org/officeDocument/2006/relationships/slideLayout" Target="../slideLayouts/slideLayout53.xml"/><Relationship Id="rId58" Type="http://schemas.openxmlformats.org/officeDocument/2006/relationships/slideLayout" Target="../slideLayouts/slideLayout58.xml"/><Relationship Id="rId66" Type="http://schemas.openxmlformats.org/officeDocument/2006/relationships/slideLayout" Target="../slideLayouts/slideLayout66.xml"/><Relationship Id="rId74" Type="http://schemas.openxmlformats.org/officeDocument/2006/relationships/slideLayout" Target="../slideLayouts/slideLayout7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49" Type="http://schemas.openxmlformats.org/officeDocument/2006/relationships/slideLayout" Target="../slideLayouts/slideLayout49.xml"/><Relationship Id="rId57" Type="http://schemas.openxmlformats.org/officeDocument/2006/relationships/slideLayout" Target="../slideLayouts/slideLayout57.xml"/><Relationship Id="rId61" Type="http://schemas.openxmlformats.org/officeDocument/2006/relationships/slideLayout" Target="../slideLayouts/slideLayout61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4" Type="http://schemas.openxmlformats.org/officeDocument/2006/relationships/slideLayout" Target="../slideLayouts/slideLayout44.xml"/><Relationship Id="rId52" Type="http://schemas.openxmlformats.org/officeDocument/2006/relationships/slideLayout" Target="../slideLayouts/slideLayout52.xml"/><Relationship Id="rId60" Type="http://schemas.openxmlformats.org/officeDocument/2006/relationships/slideLayout" Target="../slideLayouts/slideLayout60.xml"/><Relationship Id="rId65" Type="http://schemas.openxmlformats.org/officeDocument/2006/relationships/slideLayout" Target="../slideLayouts/slideLayout65.xml"/><Relationship Id="rId73" Type="http://schemas.openxmlformats.org/officeDocument/2006/relationships/slideLayout" Target="../slideLayouts/slideLayout73.xml"/><Relationship Id="rId78" Type="http://schemas.openxmlformats.org/officeDocument/2006/relationships/hyperlink" Target="https://twitter.com/" TargetMode="Externa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43" Type="http://schemas.openxmlformats.org/officeDocument/2006/relationships/slideLayout" Target="../slideLayouts/slideLayout43.xml"/><Relationship Id="rId48" Type="http://schemas.openxmlformats.org/officeDocument/2006/relationships/slideLayout" Target="../slideLayouts/slideLayout48.xml"/><Relationship Id="rId56" Type="http://schemas.openxmlformats.org/officeDocument/2006/relationships/slideLayout" Target="../slideLayouts/slideLayout56.xml"/><Relationship Id="rId64" Type="http://schemas.openxmlformats.org/officeDocument/2006/relationships/slideLayout" Target="../slideLayouts/slideLayout64.xml"/><Relationship Id="rId69" Type="http://schemas.openxmlformats.org/officeDocument/2006/relationships/slideLayout" Target="../slideLayouts/slideLayout69.xml"/><Relationship Id="rId77" Type="http://schemas.openxmlformats.org/officeDocument/2006/relationships/hyperlink" Target="https://www.linkedin.com/" TargetMode="External"/><Relationship Id="rId8" Type="http://schemas.openxmlformats.org/officeDocument/2006/relationships/slideLayout" Target="../slideLayouts/slideLayout8.xml"/><Relationship Id="rId51" Type="http://schemas.openxmlformats.org/officeDocument/2006/relationships/slideLayout" Target="../slideLayouts/slideLayout51.xml"/><Relationship Id="rId72" Type="http://schemas.openxmlformats.org/officeDocument/2006/relationships/slideLayout" Target="../slideLayouts/slideLayout72.xml"/><Relationship Id="rId3" Type="http://schemas.openxmlformats.org/officeDocument/2006/relationships/slideLayout" Target="../slideLayouts/slideLayout3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slideLayout" Target="../slideLayouts/slideLayout38.xml"/><Relationship Id="rId46" Type="http://schemas.openxmlformats.org/officeDocument/2006/relationships/slideLayout" Target="../slideLayouts/slideLayout46.xml"/><Relationship Id="rId59" Type="http://schemas.openxmlformats.org/officeDocument/2006/relationships/slideLayout" Target="../slideLayouts/slideLayout59.xml"/><Relationship Id="rId67" Type="http://schemas.openxmlformats.org/officeDocument/2006/relationships/slideLayout" Target="../slideLayouts/slideLayout67.xml"/><Relationship Id="rId20" Type="http://schemas.openxmlformats.org/officeDocument/2006/relationships/slideLayout" Target="../slideLayouts/slideLayout20.xml"/><Relationship Id="rId41" Type="http://schemas.openxmlformats.org/officeDocument/2006/relationships/slideLayout" Target="../slideLayouts/slideLayout41.xml"/><Relationship Id="rId54" Type="http://schemas.openxmlformats.org/officeDocument/2006/relationships/slideLayout" Target="../slideLayouts/slideLayout54.xml"/><Relationship Id="rId62" Type="http://schemas.openxmlformats.org/officeDocument/2006/relationships/slideLayout" Target="../slideLayouts/slideLayout62.xml"/><Relationship Id="rId70" Type="http://schemas.openxmlformats.org/officeDocument/2006/relationships/slideLayout" Target="../slideLayouts/slideLayout70.xml"/><Relationship Id="rId75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0" y="279962"/>
            <a:ext cx="7772400" cy="817561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1219201"/>
            <a:ext cx="7772400" cy="4627563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Slide Number Placeholder 5"/>
          <p:cNvSpPr txBox="1">
            <a:spLocks/>
          </p:cNvSpPr>
          <p:nvPr userDrawn="1"/>
        </p:nvSpPr>
        <p:spPr>
          <a:xfrm>
            <a:off x="6325454" y="6211014"/>
            <a:ext cx="1620957" cy="492443"/>
          </a:xfrm>
          <a:prstGeom prst="rect">
            <a:avLst/>
          </a:prstGeom>
        </p:spPr>
        <p:txBody>
          <a:bodyPr vert="horz" wrap="square" lIns="121920" tIns="60960" rIns="121920" bIns="60960" rtlCol="0" anchor="ctr">
            <a:sp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rgbClr val="FFFFFF">
                    <a:tint val="75000"/>
                  </a:srgbClr>
                </a:solidFill>
              </a:rPr>
              <a:t>i9 presentation to Joe Smith</a:t>
            </a:r>
          </a:p>
        </p:txBody>
      </p:sp>
      <p:sp>
        <p:nvSpPr>
          <p:cNvPr id="7" name="Slide Number Placeholder 5"/>
          <p:cNvSpPr txBox="1">
            <a:spLocks/>
          </p:cNvSpPr>
          <p:nvPr userDrawn="1"/>
        </p:nvSpPr>
        <p:spPr>
          <a:xfrm>
            <a:off x="611222" y="6293088"/>
            <a:ext cx="104568" cy="328295"/>
          </a:xfrm>
          <a:prstGeom prst="rect">
            <a:avLst/>
          </a:prstGeom>
        </p:spPr>
        <p:txBody>
          <a:bodyPr vert="horz" wrap="none" lIns="121920" tIns="60960" rIns="121920" bIns="60960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1A290D8D-6BA0-418D-AFED-C65293F70DA0}" type="slidenum">
              <a:rPr lang="en-US" smtClean="0">
                <a:solidFill>
                  <a:srgbClr val="FFFFFF"/>
                </a:solidFill>
              </a:rPr>
              <a:pPr algn="ctr"/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538556" y="6290644"/>
            <a:ext cx="249900" cy="333200"/>
          </a:xfrm>
          <a:prstGeom prst="ellipse">
            <a:avLst/>
          </a:prstGeom>
          <a:noFill/>
          <a:ln w="6350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219170"/>
            <a:endParaRPr lang="en-US" sz="1200">
              <a:solidFill>
                <a:srgbClr val="2B2B2D"/>
              </a:solidFill>
            </a:endParaRPr>
          </a:p>
        </p:txBody>
      </p:sp>
      <p:sp>
        <p:nvSpPr>
          <p:cNvPr id="16" name="Oval 15"/>
          <p:cNvSpPr/>
          <p:nvPr/>
        </p:nvSpPr>
        <p:spPr>
          <a:xfrm>
            <a:off x="211396" y="6290644"/>
            <a:ext cx="249900" cy="333200"/>
          </a:xfrm>
          <a:prstGeom prst="ellipse">
            <a:avLst/>
          </a:prstGeom>
          <a:noFill/>
          <a:ln w="6350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219170"/>
            <a:endParaRPr lang="en-US" sz="1200">
              <a:solidFill>
                <a:srgbClr val="2B2B2D"/>
              </a:solidFill>
            </a:endParaRPr>
          </a:p>
        </p:txBody>
      </p:sp>
      <p:sp>
        <p:nvSpPr>
          <p:cNvPr id="17" name="Rectangle 9"/>
          <p:cNvSpPr/>
          <p:nvPr/>
        </p:nvSpPr>
        <p:spPr>
          <a:xfrm rot="2700000">
            <a:off x="308776" y="6423451"/>
            <a:ext cx="90117" cy="67588"/>
          </a:xfrm>
          <a:custGeom>
            <a:avLst/>
            <a:gdLst>
              <a:gd name="connsiteX0" fmla="*/ 0 w 531091"/>
              <a:gd name="connsiteY0" fmla="*/ 0 h 531091"/>
              <a:gd name="connsiteX1" fmla="*/ 531091 w 531091"/>
              <a:gd name="connsiteY1" fmla="*/ 0 h 531091"/>
              <a:gd name="connsiteX2" fmla="*/ 531091 w 531091"/>
              <a:gd name="connsiteY2" fmla="*/ 531091 h 531091"/>
              <a:gd name="connsiteX3" fmla="*/ 0 w 531091"/>
              <a:gd name="connsiteY3" fmla="*/ 531091 h 531091"/>
              <a:gd name="connsiteX4" fmla="*/ 0 w 531091"/>
              <a:gd name="connsiteY4" fmla="*/ 0 h 531091"/>
              <a:gd name="connsiteX0" fmla="*/ 0 w 531091"/>
              <a:gd name="connsiteY0" fmla="*/ 0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0" fmla="*/ 0 w 531091"/>
              <a:gd name="connsiteY0" fmla="*/ 0 h 531091"/>
              <a:gd name="connsiteX1" fmla="*/ 230909 w 531091"/>
              <a:gd name="connsiteY1" fmla="*/ 224312 h 531091"/>
              <a:gd name="connsiteX2" fmla="*/ 531091 w 531091"/>
              <a:gd name="connsiteY2" fmla="*/ 531091 h 531091"/>
              <a:gd name="connsiteX3" fmla="*/ 0 w 531091"/>
              <a:gd name="connsiteY3" fmla="*/ 531091 h 531091"/>
              <a:gd name="connsiteX4" fmla="*/ 0 w 531091"/>
              <a:gd name="connsiteY4" fmla="*/ 0 h 531091"/>
              <a:gd name="connsiteX0" fmla="*/ 230909 w 531091"/>
              <a:gd name="connsiteY0" fmla="*/ 224312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4" fmla="*/ 322349 w 531091"/>
              <a:gd name="connsiteY4" fmla="*/ 315752 h 531091"/>
              <a:gd name="connsiteX0" fmla="*/ 343065 w 531091"/>
              <a:gd name="connsiteY0" fmla="*/ 89066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4" fmla="*/ 322349 w 531091"/>
              <a:gd name="connsiteY4" fmla="*/ 315752 h 531091"/>
              <a:gd name="connsiteX0" fmla="*/ 531091 w 531091"/>
              <a:gd name="connsiteY0" fmla="*/ 531091 h 531091"/>
              <a:gd name="connsiteX1" fmla="*/ 0 w 531091"/>
              <a:gd name="connsiteY1" fmla="*/ 531091 h 531091"/>
              <a:gd name="connsiteX2" fmla="*/ 0 w 531091"/>
              <a:gd name="connsiteY2" fmla="*/ 0 h 531091"/>
              <a:gd name="connsiteX3" fmla="*/ 322349 w 531091"/>
              <a:gd name="connsiteY3" fmla="*/ 315752 h 531091"/>
              <a:gd name="connsiteX0" fmla="*/ 531091 w 531091"/>
              <a:gd name="connsiteY0" fmla="*/ 531091 h 531091"/>
              <a:gd name="connsiteX1" fmla="*/ 0 w 531091"/>
              <a:gd name="connsiteY1" fmla="*/ 531091 h 531091"/>
              <a:gd name="connsiteX2" fmla="*/ 0 w 531091"/>
              <a:gd name="connsiteY2" fmla="*/ 0 h 5310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31091" h="531091">
                <a:moveTo>
                  <a:pt x="531091" y="531091"/>
                </a:moveTo>
                <a:lnTo>
                  <a:pt x="0" y="531091"/>
                </a:lnTo>
                <a:lnTo>
                  <a:pt x="0" y="0"/>
                </a:lnTo>
              </a:path>
            </a:pathLst>
          </a:custGeom>
          <a:noFill/>
          <a:ln w="6350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219170"/>
            <a:endParaRPr lang="en-US" sz="1200">
              <a:solidFill>
                <a:srgbClr val="2B2B2D"/>
              </a:solidFill>
            </a:endParaRPr>
          </a:p>
        </p:txBody>
      </p:sp>
      <p:sp>
        <p:nvSpPr>
          <p:cNvPr id="14" name="Oval 13"/>
          <p:cNvSpPr/>
          <p:nvPr/>
        </p:nvSpPr>
        <p:spPr>
          <a:xfrm rot="10800000">
            <a:off x="865716" y="6290644"/>
            <a:ext cx="249900" cy="333200"/>
          </a:xfrm>
          <a:prstGeom prst="ellipse">
            <a:avLst/>
          </a:prstGeom>
          <a:noFill/>
          <a:ln w="6350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219170"/>
            <a:endParaRPr lang="en-US" sz="1200">
              <a:solidFill>
                <a:srgbClr val="2B2B2D"/>
              </a:solidFill>
            </a:endParaRPr>
          </a:p>
        </p:txBody>
      </p:sp>
      <p:sp>
        <p:nvSpPr>
          <p:cNvPr id="15" name="Rectangle 9"/>
          <p:cNvSpPr/>
          <p:nvPr/>
        </p:nvSpPr>
        <p:spPr>
          <a:xfrm rot="13500000">
            <a:off x="928120" y="6423451"/>
            <a:ext cx="90117" cy="67588"/>
          </a:xfrm>
          <a:custGeom>
            <a:avLst/>
            <a:gdLst>
              <a:gd name="connsiteX0" fmla="*/ 0 w 531091"/>
              <a:gd name="connsiteY0" fmla="*/ 0 h 531091"/>
              <a:gd name="connsiteX1" fmla="*/ 531091 w 531091"/>
              <a:gd name="connsiteY1" fmla="*/ 0 h 531091"/>
              <a:gd name="connsiteX2" fmla="*/ 531091 w 531091"/>
              <a:gd name="connsiteY2" fmla="*/ 531091 h 531091"/>
              <a:gd name="connsiteX3" fmla="*/ 0 w 531091"/>
              <a:gd name="connsiteY3" fmla="*/ 531091 h 531091"/>
              <a:gd name="connsiteX4" fmla="*/ 0 w 531091"/>
              <a:gd name="connsiteY4" fmla="*/ 0 h 531091"/>
              <a:gd name="connsiteX0" fmla="*/ 0 w 531091"/>
              <a:gd name="connsiteY0" fmla="*/ 0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0" fmla="*/ 0 w 531091"/>
              <a:gd name="connsiteY0" fmla="*/ 0 h 531091"/>
              <a:gd name="connsiteX1" fmla="*/ 230909 w 531091"/>
              <a:gd name="connsiteY1" fmla="*/ 224312 h 531091"/>
              <a:gd name="connsiteX2" fmla="*/ 531091 w 531091"/>
              <a:gd name="connsiteY2" fmla="*/ 531091 h 531091"/>
              <a:gd name="connsiteX3" fmla="*/ 0 w 531091"/>
              <a:gd name="connsiteY3" fmla="*/ 531091 h 531091"/>
              <a:gd name="connsiteX4" fmla="*/ 0 w 531091"/>
              <a:gd name="connsiteY4" fmla="*/ 0 h 531091"/>
              <a:gd name="connsiteX0" fmla="*/ 230909 w 531091"/>
              <a:gd name="connsiteY0" fmla="*/ 224312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4" fmla="*/ 322349 w 531091"/>
              <a:gd name="connsiteY4" fmla="*/ 315752 h 531091"/>
              <a:gd name="connsiteX0" fmla="*/ 343065 w 531091"/>
              <a:gd name="connsiteY0" fmla="*/ 89066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4" fmla="*/ 322349 w 531091"/>
              <a:gd name="connsiteY4" fmla="*/ 315752 h 531091"/>
              <a:gd name="connsiteX0" fmla="*/ 531091 w 531091"/>
              <a:gd name="connsiteY0" fmla="*/ 531091 h 531091"/>
              <a:gd name="connsiteX1" fmla="*/ 0 w 531091"/>
              <a:gd name="connsiteY1" fmla="*/ 531091 h 531091"/>
              <a:gd name="connsiteX2" fmla="*/ 0 w 531091"/>
              <a:gd name="connsiteY2" fmla="*/ 0 h 531091"/>
              <a:gd name="connsiteX3" fmla="*/ 322349 w 531091"/>
              <a:gd name="connsiteY3" fmla="*/ 315752 h 531091"/>
              <a:gd name="connsiteX0" fmla="*/ 531091 w 531091"/>
              <a:gd name="connsiteY0" fmla="*/ 531091 h 531091"/>
              <a:gd name="connsiteX1" fmla="*/ 0 w 531091"/>
              <a:gd name="connsiteY1" fmla="*/ 531091 h 531091"/>
              <a:gd name="connsiteX2" fmla="*/ 0 w 531091"/>
              <a:gd name="connsiteY2" fmla="*/ 0 h 5310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31091" h="531091">
                <a:moveTo>
                  <a:pt x="531091" y="531091"/>
                </a:moveTo>
                <a:lnTo>
                  <a:pt x="0" y="531091"/>
                </a:lnTo>
                <a:lnTo>
                  <a:pt x="0" y="0"/>
                </a:lnTo>
              </a:path>
            </a:pathLst>
          </a:custGeom>
          <a:noFill/>
          <a:ln w="6350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219170"/>
            <a:endParaRPr lang="en-US" sz="1200">
              <a:solidFill>
                <a:srgbClr val="2B2B2D"/>
              </a:solidFill>
            </a:endParaRPr>
          </a:p>
        </p:txBody>
      </p:sp>
      <p:sp>
        <p:nvSpPr>
          <p:cNvPr id="19" name="Freeform 6"/>
          <p:cNvSpPr>
            <a:spLocks/>
          </p:cNvSpPr>
          <p:nvPr/>
        </p:nvSpPr>
        <p:spPr bwMode="auto">
          <a:xfrm>
            <a:off x="8125165" y="6390366"/>
            <a:ext cx="48101" cy="137803"/>
          </a:xfrm>
          <a:custGeom>
            <a:avLst/>
            <a:gdLst>
              <a:gd name="T0" fmla="*/ 573 w 704"/>
              <a:gd name="T1" fmla="*/ 255 h 1506"/>
              <a:gd name="T2" fmla="*/ 573 w 704"/>
              <a:gd name="T3" fmla="*/ 255 h 1506"/>
              <a:gd name="T4" fmla="*/ 704 w 704"/>
              <a:gd name="T5" fmla="*/ 255 h 1506"/>
              <a:gd name="T6" fmla="*/ 704 w 704"/>
              <a:gd name="T7" fmla="*/ 0 h 1506"/>
              <a:gd name="T8" fmla="*/ 492 w 704"/>
              <a:gd name="T9" fmla="*/ 0 h 1506"/>
              <a:gd name="T10" fmla="*/ 155 w 704"/>
              <a:gd name="T11" fmla="*/ 336 h 1506"/>
              <a:gd name="T12" fmla="*/ 155 w 704"/>
              <a:gd name="T13" fmla="*/ 493 h 1506"/>
              <a:gd name="T14" fmla="*/ 0 w 704"/>
              <a:gd name="T15" fmla="*/ 493 h 1506"/>
              <a:gd name="T16" fmla="*/ 0 w 704"/>
              <a:gd name="T17" fmla="*/ 749 h 1506"/>
              <a:gd name="T18" fmla="*/ 155 w 704"/>
              <a:gd name="T19" fmla="*/ 749 h 1506"/>
              <a:gd name="T20" fmla="*/ 155 w 704"/>
              <a:gd name="T21" fmla="*/ 1506 h 1506"/>
              <a:gd name="T22" fmla="*/ 467 w 704"/>
              <a:gd name="T23" fmla="*/ 1506 h 1506"/>
              <a:gd name="T24" fmla="*/ 467 w 704"/>
              <a:gd name="T25" fmla="*/ 749 h 1506"/>
              <a:gd name="T26" fmla="*/ 679 w 704"/>
              <a:gd name="T27" fmla="*/ 749 h 1506"/>
              <a:gd name="T28" fmla="*/ 704 w 704"/>
              <a:gd name="T29" fmla="*/ 493 h 1506"/>
              <a:gd name="T30" fmla="*/ 467 w 704"/>
              <a:gd name="T31" fmla="*/ 493 h 1506"/>
              <a:gd name="T32" fmla="*/ 467 w 704"/>
              <a:gd name="T33" fmla="*/ 362 h 1506"/>
              <a:gd name="T34" fmla="*/ 573 w 704"/>
              <a:gd name="T35" fmla="*/ 255 h 150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704" h="1506">
                <a:moveTo>
                  <a:pt x="573" y="255"/>
                </a:moveTo>
                <a:lnTo>
                  <a:pt x="573" y="255"/>
                </a:lnTo>
                <a:lnTo>
                  <a:pt x="704" y="255"/>
                </a:lnTo>
                <a:lnTo>
                  <a:pt x="704" y="0"/>
                </a:lnTo>
                <a:lnTo>
                  <a:pt x="492" y="0"/>
                </a:lnTo>
                <a:cubicBezTo>
                  <a:pt x="243" y="0"/>
                  <a:pt x="155" y="124"/>
                  <a:pt x="155" y="336"/>
                </a:cubicBezTo>
                <a:lnTo>
                  <a:pt x="155" y="493"/>
                </a:lnTo>
                <a:lnTo>
                  <a:pt x="0" y="493"/>
                </a:lnTo>
                <a:lnTo>
                  <a:pt x="0" y="749"/>
                </a:lnTo>
                <a:lnTo>
                  <a:pt x="155" y="749"/>
                </a:lnTo>
                <a:lnTo>
                  <a:pt x="155" y="1506"/>
                </a:lnTo>
                <a:lnTo>
                  <a:pt x="467" y="1506"/>
                </a:lnTo>
                <a:lnTo>
                  <a:pt x="467" y="749"/>
                </a:lnTo>
                <a:lnTo>
                  <a:pt x="679" y="749"/>
                </a:lnTo>
                <a:lnTo>
                  <a:pt x="704" y="493"/>
                </a:lnTo>
                <a:lnTo>
                  <a:pt x="467" y="493"/>
                </a:lnTo>
                <a:lnTo>
                  <a:pt x="467" y="362"/>
                </a:lnTo>
                <a:cubicBezTo>
                  <a:pt x="467" y="293"/>
                  <a:pt x="473" y="255"/>
                  <a:pt x="573" y="255"/>
                </a:cubicBezTo>
                <a:close/>
              </a:path>
            </a:pathLst>
          </a:custGeom>
          <a:solidFill>
            <a:schemeClr val="tx1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121920" tIns="60960" rIns="121920" bIns="60960" numCol="1" anchor="t" anchorCtr="0" compatLnSpc="1">
            <a:prstTxWarp prst="textNoShape">
              <a:avLst/>
            </a:prstTxWarp>
          </a:bodyPr>
          <a:lstStyle/>
          <a:p>
            <a:pPr defTabSz="1219170"/>
            <a:endParaRPr lang="en-US" sz="3200">
              <a:solidFill>
                <a:srgbClr val="FFFFFF"/>
              </a:solidFill>
            </a:endParaRPr>
          </a:p>
        </p:txBody>
      </p:sp>
      <p:sp>
        <p:nvSpPr>
          <p:cNvPr id="20" name="Freeform 7"/>
          <p:cNvSpPr>
            <a:spLocks noEditPoints="1"/>
          </p:cNvSpPr>
          <p:nvPr/>
        </p:nvSpPr>
        <p:spPr bwMode="auto">
          <a:xfrm>
            <a:off x="8423042" y="6387435"/>
            <a:ext cx="106665" cy="136500"/>
          </a:xfrm>
          <a:custGeom>
            <a:avLst/>
            <a:gdLst>
              <a:gd name="T0" fmla="*/ 1176 w 1562"/>
              <a:gd name="T1" fmla="*/ 466 h 1491"/>
              <a:gd name="T2" fmla="*/ 1176 w 1562"/>
              <a:gd name="T3" fmla="*/ 466 h 1491"/>
              <a:gd name="T4" fmla="*/ 871 w 1562"/>
              <a:gd name="T5" fmla="*/ 636 h 1491"/>
              <a:gd name="T6" fmla="*/ 871 w 1562"/>
              <a:gd name="T7" fmla="*/ 488 h 1491"/>
              <a:gd name="T8" fmla="*/ 538 w 1562"/>
              <a:gd name="T9" fmla="*/ 488 h 1491"/>
              <a:gd name="T10" fmla="*/ 538 w 1562"/>
              <a:gd name="T11" fmla="*/ 1491 h 1491"/>
              <a:gd name="T12" fmla="*/ 871 w 1562"/>
              <a:gd name="T13" fmla="*/ 1491 h 1491"/>
              <a:gd name="T14" fmla="*/ 871 w 1562"/>
              <a:gd name="T15" fmla="*/ 931 h 1491"/>
              <a:gd name="T16" fmla="*/ 886 w 1562"/>
              <a:gd name="T17" fmla="*/ 850 h 1491"/>
              <a:gd name="T18" fmla="*/ 1057 w 1562"/>
              <a:gd name="T19" fmla="*/ 724 h 1491"/>
              <a:gd name="T20" fmla="*/ 1228 w 1562"/>
              <a:gd name="T21" fmla="*/ 953 h 1491"/>
              <a:gd name="T22" fmla="*/ 1228 w 1562"/>
              <a:gd name="T23" fmla="*/ 1491 h 1491"/>
              <a:gd name="T24" fmla="*/ 1562 w 1562"/>
              <a:gd name="T25" fmla="*/ 1491 h 1491"/>
              <a:gd name="T26" fmla="*/ 1562 w 1562"/>
              <a:gd name="T27" fmla="*/ 916 h 1491"/>
              <a:gd name="T28" fmla="*/ 1176 w 1562"/>
              <a:gd name="T29" fmla="*/ 466 h 1491"/>
              <a:gd name="T30" fmla="*/ 22 w 1562"/>
              <a:gd name="T31" fmla="*/ 1491 h 1491"/>
              <a:gd name="T32" fmla="*/ 22 w 1562"/>
              <a:gd name="T33" fmla="*/ 1491 h 1491"/>
              <a:gd name="T34" fmla="*/ 357 w 1562"/>
              <a:gd name="T35" fmla="*/ 1491 h 1491"/>
              <a:gd name="T36" fmla="*/ 357 w 1562"/>
              <a:gd name="T37" fmla="*/ 487 h 1491"/>
              <a:gd name="T38" fmla="*/ 22 w 1562"/>
              <a:gd name="T39" fmla="*/ 487 h 1491"/>
              <a:gd name="T40" fmla="*/ 22 w 1562"/>
              <a:gd name="T41" fmla="*/ 1491 h 1491"/>
              <a:gd name="T42" fmla="*/ 193 w 1562"/>
              <a:gd name="T43" fmla="*/ 0 h 1491"/>
              <a:gd name="T44" fmla="*/ 193 w 1562"/>
              <a:gd name="T45" fmla="*/ 0 h 1491"/>
              <a:gd name="T46" fmla="*/ 0 w 1562"/>
              <a:gd name="T47" fmla="*/ 178 h 1491"/>
              <a:gd name="T48" fmla="*/ 186 w 1562"/>
              <a:gd name="T49" fmla="*/ 347 h 1491"/>
              <a:gd name="T50" fmla="*/ 379 w 1562"/>
              <a:gd name="T51" fmla="*/ 178 h 1491"/>
              <a:gd name="T52" fmla="*/ 193 w 1562"/>
              <a:gd name="T53" fmla="*/ 0 h 149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</a:cxnLst>
            <a:rect l="0" t="0" r="r" b="b"/>
            <a:pathLst>
              <a:path w="1562" h="1491">
                <a:moveTo>
                  <a:pt x="1176" y="466"/>
                </a:moveTo>
                <a:lnTo>
                  <a:pt x="1176" y="466"/>
                </a:lnTo>
                <a:cubicBezTo>
                  <a:pt x="990" y="466"/>
                  <a:pt x="916" y="562"/>
                  <a:pt x="871" y="636"/>
                </a:cubicBezTo>
                <a:lnTo>
                  <a:pt x="871" y="488"/>
                </a:lnTo>
                <a:lnTo>
                  <a:pt x="538" y="488"/>
                </a:lnTo>
                <a:cubicBezTo>
                  <a:pt x="545" y="584"/>
                  <a:pt x="538" y="1491"/>
                  <a:pt x="538" y="1491"/>
                </a:cubicBezTo>
                <a:lnTo>
                  <a:pt x="871" y="1491"/>
                </a:lnTo>
                <a:lnTo>
                  <a:pt x="871" y="931"/>
                </a:lnTo>
                <a:cubicBezTo>
                  <a:pt x="871" y="901"/>
                  <a:pt x="871" y="872"/>
                  <a:pt x="886" y="850"/>
                </a:cubicBezTo>
                <a:cubicBezTo>
                  <a:pt x="909" y="791"/>
                  <a:pt x="961" y="724"/>
                  <a:pt x="1057" y="724"/>
                </a:cubicBezTo>
                <a:cubicBezTo>
                  <a:pt x="1176" y="724"/>
                  <a:pt x="1228" y="820"/>
                  <a:pt x="1228" y="953"/>
                </a:cubicBezTo>
                <a:lnTo>
                  <a:pt x="1228" y="1491"/>
                </a:lnTo>
                <a:lnTo>
                  <a:pt x="1562" y="1491"/>
                </a:lnTo>
                <a:lnTo>
                  <a:pt x="1562" y="916"/>
                </a:lnTo>
                <a:cubicBezTo>
                  <a:pt x="1562" y="606"/>
                  <a:pt x="1398" y="466"/>
                  <a:pt x="1176" y="466"/>
                </a:cubicBezTo>
                <a:close/>
                <a:moveTo>
                  <a:pt x="22" y="1491"/>
                </a:moveTo>
                <a:lnTo>
                  <a:pt x="22" y="1491"/>
                </a:lnTo>
                <a:lnTo>
                  <a:pt x="357" y="1491"/>
                </a:lnTo>
                <a:lnTo>
                  <a:pt x="357" y="487"/>
                </a:lnTo>
                <a:lnTo>
                  <a:pt x="22" y="487"/>
                </a:lnTo>
                <a:lnTo>
                  <a:pt x="22" y="1491"/>
                </a:lnTo>
                <a:close/>
                <a:moveTo>
                  <a:pt x="193" y="0"/>
                </a:moveTo>
                <a:lnTo>
                  <a:pt x="193" y="0"/>
                </a:lnTo>
                <a:cubicBezTo>
                  <a:pt x="74" y="0"/>
                  <a:pt x="0" y="82"/>
                  <a:pt x="0" y="178"/>
                </a:cubicBezTo>
                <a:cubicBezTo>
                  <a:pt x="0" y="273"/>
                  <a:pt x="74" y="347"/>
                  <a:pt x="186" y="347"/>
                </a:cubicBezTo>
                <a:cubicBezTo>
                  <a:pt x="305" y="347"/>
                  <a:pt x="379" y="273"/>
                  <a:pt x="379" y="178"/>
                </a:cubicBezTo>
                <a:cubicBezTo>
                  <a:pt x="379" y="82"/>
                  <a:pt x="305" y="0"/>
                  <a:pt x="193" y="0"/>
                </a:cubicBezTo>
                <a:close/>
              </a:path>
            </a:pathLst>
          </a:custGeom>
          <a:solidFill>
            <a:schemeClr val="tx1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121920" tIns="60960" rIns="121920" bIns="60960" numCol="1" anchor="t" anchorCtr="0" compatLnSpc="1">
            <a:prstTxWarp prst="textNoShape">
              <a:avLst/>
            </a:prstTxWarp>
          </a:bodyPr>
          <a:lstStyle/>
          <a:p>
            <a:pPr defTabSz="1219170"/>
            <a:endParaRPr lang="en-US" sz="3200">
              <a:solidFill>
                <a:srgbClr val="FFFFFF"/>
              </a:solidFill>
            </a:endParaRPr>
          </a:p>
        </p:txBody>
      </p:sp>
      <p:sp>
        <p:nvSpPr>
          <p:cNvPr id="21" name="Freeform 8"/>
          <p:cNvSpPr>
            <a:spLocks/>
          </p:cNvSpPr>
          <p:nvPr/>
        </p:nvSpPr>
        <p:spPr bwMode="auto">
          <a:xfrm>
            <a:off x="8745799" y="6399835"/>
            <a:ext cx="115473" cy="125761"/>
          </a:xfrm>
          <a:custGeom>
            <a:avLst/>
            <a:gdLst>
              <a:gd name="T0" fmla="*/ 1491 w 1690"/>
              <a:gd name="T1" fmla="*/ 223 h 1374"/>
              <a:gd name="T2" fmla="*/ 1491 w 1690"/>
              <a:gd name="T3" fmla="*/ 223 h 1374"/>
              <a:gd name="T4" fmla="*/ 1647 w 1690"/>
              <a:gd name="T5" fmla="*/ 30 h 1374"/>
              <a:gd name="T6" fmla="*/ 1424 w 1690"/>
              <a:gd name="T7" fmla="*/ 108 h 1374"/>
              <a:gd name="T8" fmla="*/ 1171 w 1690"/>
              <a:gd name="T9" fmla="*/ 0 h 1374"/>
              <a:gd name="T10" fmla="*/ 821 w 1690"/>
              <a:gd name="T11" fmla="*/ 356 h 1374"/>
              <a:gd name="T12" fmla="*/ 827 w 1690"/>
              <a:gd name="T13" fmla="*/ 428 h 1374"/>
              <a:gd name="T14" fmla="*/ 114 w 1690"/>
              <a:gd name="T15" fmla="*/ 66 h 1374"/>
              <a:gd name="T16" fmla="*/ 72 w 1690"/>
              <a:gd name="T17" fmla="*/ 241 h 1374"/>
              <a:gd name="T18" fmla="*/ 223 w 1690"/>
              <a:gd name="T19" fmla="*/ 530 h 1374"/>
              <a:gd name="T20" fmla="*/ 66 w 1690"/>
              <a:gd name="T21" fmla="*/ 488 h 1374"/>
              <a:gd name="T22" fmla="*/ 66 w 1690"/>
              <a:gd name="T23" fmla="*/ 494 h 1374"/>
              <a:gd name="T24" fmla="*/ 344 w 1690"/>
              <a:gd name="T25" fmla="*/ 832 h 1374"/>
              <a:gd name="T26" fmla="*/ 253 w 1690"/>
              <a:gd name="T27" fmla="*/ 844 h 1374"/>
              <a:gd name="T28" fmla="*/ 187 w 1690"/>
              <a:gd name="T29" fmla="*/ 838 h 1374"/>
              <a:gd name="T30" fmla="*/ 513 w 1690"/>
              <a:gd name="T31" fmla="*/ 1079 h 1374"/>
              <a:gd name="T32" fmla="*/ 78 w 1690"/>
              <a:gd name="T33" fmla="*/ 1230 h 1374"/>
              <a:gd name="T34" fmla="*/ 0 w 1690"/>
              <a:gd name="T35" fmla="*/ 1224 h 1374"/>
              <a:gd name="T36" fmla="*/ 525 w 1690"/>
              <a:gd name="T37" fmla="*/ 1374 h 1374"/>
              <a:gd name="T38" fmla="*/ 1521 w 1690"/>
              <a:gd name="T39" fmla="*/ 392 h 1374"/>
              <a:gd name="T40" fmla="*/ 1521 w 1690"/>
              <a:gd name="T41" fmla="*/ 344 h 1374"/>
              <a:gd name="T42" fmla="*/ 1690 w 1690"/>
              <a:gd name="T43" fmla="*/ 163 h 1374"/>
              <a:gd name="T44" fmla="*/ 1491 w 1690"/>
              <a:gd name="T45" fmla="*/ 223 h 137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</a:cxnLst>
            <a:rect l="0" t="0" r="r" b="b"/>
            <a:pathLst>
              <a:path w="1690" h="1374">
                <a:moveTo>
                  <a:pt x="1491" y="223"/>
                </a:moveTo>
                <a:lnTo>
                  <a:pt x="1491" y="223"/>
                </a:lnTo>
                <a:cubicBezTo>
                  <a:pt x="1569" y="175"/>
                  <a:pt x="1617" y="108"/>
                  <a:pt x="1647" y="30"/>
                </a:cubicBezTo>
                <a:cubicBezTo>
                  <a:pt x="1581" y="66"/>
                  <a:pt x="1509" y="96"/>
                  <a:pt x="1424" y="108"/>
                </a:cubicBezTo>
                <a:cubicBezTo>
                  <a:pt x="1358" y="42"/>
                  <a:pt x="1273" y="0"/>
                  <a:pt x="1171" y="0"/>
                </a:cubicBezTo>
                <a:cubicBezTo>
                  <a:pt x="977" y="0"/>
                  <a:pt x="821" y="157"/>
                  <a:pt x="821" y="356"/>
                </a:cubicBezTo>
                <a:cubicBezTo>
                  <a:pt x="821" y="374"/>
                  <a:pt x="827" y="404"/>
                  <a:pt x="827" y="428"/>
                </a:cubicBezTo>
                <a:cubicBezTo>
                  <a:pt x="543" y="410"/>
                  <a:pt x="283" y="277"/>
                  <a:pt x="114" y="66"/>
                </a:cubicBezTo>
                <a:cubicBezTo>
                  <a:pt x="84" y="120"/>
                  <a:pt x="72" y="175"/>
                  <a:pt x="72" y="241"/>
                </a:cubicBezTo>
                <a:cubicBezTo>
                  <a:pt x="72" y="362"/>
                  <a:pt x="132" y="470"/>
                  <a:pt x="223" y="530"/>
                </a:cubicBezTo>
                <a:cubicBezTo>
                  <a:pt x="169" y="530"/>
                  <a:pt x="114" y="512"/>
                  <a:pt x="66" y="488"/>
                </a:cubicBezTo>
                <a:lnTo>
                  <a:pt x="66" y="494"/>
                </a:lnTo>
                <a:cubicBezTo>
                  <a:pt x="66" y="663"/>
                  <a:pt x="187" y="802"/>
                  <a:pt x="344" y="832"/>
                </a:cubicBezTo>
                <a:cubicBezTo>
                  <a:pt x="313" y="838"/>
                  <a:pt x="283" y="844"/>
                  <a:pt x="253" y="844"/>
                </a:cubicBezTo>
                <a:cubicBezTo>
                  <a:pt x="235" y="844"/>
                  <a:pt x="211" y="838"/>
                  <a:pt x="187" y="838"/>
                </a:cubicBezTo>
                <a:cubicBezTo>
                  <a:pt x="235" y="977"/>
                  <a:pt x="356" y="1073"/>
                  <a:pt x="513" y="1079"/>
                </a:cubicBezTo>
                <a:cubicBezTo>
                  <a:pt x="392" y="1170"/>
                  <a:pt x="241" y="1230"/>
                  <a:pt x="78" y="1230"/>
                </a:cubicBezTo>
                <a:cubicBezTo>
                  <a:pt x="54" y="1230"/>
                  <a:pt x="24" y="1230"/>
                  <a:pt x="0" y="1224"/>
                </a:cubicBezTo>
                <a:cubicBezTo>
                  <a:pt x="151" y="1326"/>
                  <a:pt x="338" y="1374"/>
                  <a:pt x="525" y="1374"/>
                </a:cubicBezTo>
                <a:cubicBezTo>
                  <a:pt x="1171" y="1374"/>
                  <a:pt x="1521" y="844"/>
                  <a:pt x="1521" y="392"/>
                </a:cubicBezTo>
                <a:lnTo>
                  <a:pt x="1521" y="344"/>
                </a:lnTo>
                <a:cubicBezTo>
                  <a:pt x="1587" y="295"/>
                  <a:pt x="1647" y="235"/>
                  <a:pt x="1690" y="163"/>
                </a:cubicBezTo>
                <a:cubicBezTo>
                  <a:pt x="1635" y="193"/>
                  <a:pt x="1569" y="211"/>
                  <a:pt x="1491" y="223"/>
                </a:cubicBezTo>
                <a:close/>
              </a:path>
            </a:pathLst>
          </a:custGeom>
          <a:solidFill>
            <a:schemeClr val="tx1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121920" tIns="60960" rIns="121920" bIns="60960" numCol="1" anchor="t" anchorCtr="0" compatLnSpc="1">
            <a:prstTxWarp prst="textNoShape">
              <a:avLst/>
            </a:prstTxWarp>
          </a:bodyPr>
          <a:lstStyle/>
          <a:p>
            <a:pPr defTabSz="1219170"/>
            <a:endParaRPr lang="en-US" sz="3200">
              <a:solidFill>
                <a:srgbClr val="FFFFFF"/>
              </a:solidFill>
            </a:endParaRPr>
          </a:p>
        </p:txBody>
      </p:sp>
      <p:sp>
        <p:nvSpPr>
          <p:cNvPr id="22" name="Oval 21"/>
          <p:cNvSpPr/>
          <p:nvPr userDrawn="1"/>
        </p:nvSpPr>
        <p:spPr>
          <a:xfrm>
            <a:off x="8351424" y="6290644"/>
            <a:ext cx="249900" cy="333200"/>
          </a:xfrm>
          <a:prstGeom prst="ellipse">
            <a:avLst/>
          </a:prstGeom>
          <a:noFill/>
          <a:ln w="6350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219170"/>
            <a:endParaRPr lang="en-US" sz="1067">
              <a:solidFill>
                <a:srgbClr val="2B2B2D"/>
              </a:solidFill>
            </a:endParaRPr>
          </a:p>
        </p:txBody>
      </p:sp>
      <p:sp>
        <p:nvSpPr>
          <p:cNvPr id="23" name="Oval 22"/>
          <p:cNvSpPr/>
          <p:nvPr userDrawn="1"/>
        </p:nvSpPr>
        <p:spPr>
          <a:xfrm>
            <a:off x="8024264" y="6290644"/>
            <a:ext cx="249900" cy="333200"/>
          </a:xfrm>
          <a:prstGeom prst="ellipse">
            <a:avLst/>
          </a:prstGeom>
          <a:noFill/>
          <a:ln w="6350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219170"/>
            <a:endParaRPr lang="en-US" sz="1067">
              <a:solidFill>
                <a:srgbClr val="2B2B2D"/>
              </a:solidFill>
            </a:endParaRPr>
          </a:p>
        </p:txBody>
      </p:sp>
      <p:sp>
        <p:nvSpPr>
          <p:cNvPr id="24" name="Oval 23"/>
          <p:cNvSpPr/>
          <p:nvPr userDrawn="1"/>
        </p:nvSpPr>
        <p:spPr>
          <a:xfrm rot="10800000">
            <a:off x="8678584" y="6290644"/>
            <a:ext cx="249900" cy="333200"/>
          </a:xfrm>
          <a:prstGeom prst="ellipse">
            <a:avLst/>
          </a:prstGeom>
          <a:noFill/>
          <a:ln w="6350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219170"/>
            <a:endParaRPr lang="en-US" sz="1067">
              <a:solidFill>
                <a:srgbClr val="2B2B2D"/>
              </a:solidFill>
            </a:endParaRPr>
          </a:p>
        </p:txBody>
      </p:sp>
      <p:sp>
        <p:nvSpPr>
          <p:cNvPr id="18" name="Rectangle 17">
            <a:hlinkClick r:id="rId76"/>
          </p:cNvPr>
          <p:cNvSpPr/>
          <p:nvPr userDrawn="1"/>
        </p:nvSpPr>
        <p:spPr>
          <a:xfrm>
            <a:off x="7994199" y="6254517"/>
            <a:ext cx="301752" cy="402336"/>
          </a:xfrm>
          <a:prstGeom prst="rect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219170"/>
            <a:endParaRPr lang="en-US" sz="2400">
              <a:solidFill>
                <a:srgbClr val="2B2B2D"/>
              </a:solidFill>
            </a:endParaRPr>
          </a:p>
        </p:txBody>
      </p:sp>
      <p:sp>
        <p:nvSpPr>
          <p:cNvPr id="25" name="Rectangle 24">
            <a:hlinkClick r:id="rId77"/>
          </p:cNvPr>
          <p:cNvSpPr/>
          <p:nvPr userDrawn="1"/>
        </p:nvSpPr>
        <p:spPr>
          <a:xfrm>
            <a:off x="8319704" y="6254517"/>
            <a:ext cx="301752" cy="402336"/>
          </a:xfrm>
          <a:prstGeom prst="rect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219170"/>
            <a:endParaRPr lang="en-US" sz="2400">
              <a:solidFill>
                <a:srgbClr val="2B2B2D"/>
              </a:solidFill>
            </a:endParaRPr>
          </a:p>
        </p:txBody>
      </p:sp>
      <p:sp>
        <p:nvSpPr>
          <p:cNvPr id="26" name="Rectangle 25">
            <a:hlinkClick r:id="rId78"/>
          </p:cNvPr>
          <p:cNvSpPr/>
          <p:nvPr userDrawn="1"/>
        </p:nvSpPr>
        <p:spPr>
          <a:xfrm>
            <a:off x="8652658" y="6254517"/>
            <a:ext cx="301752" cy="402336"/>
          </a:xfrm>
          <a:prstGeom prst="rect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219170"/>
            <a:endParaRPr lang="en-US" sz="2400">
              <a:solidFill>
                <a:srgbClr val="2B2B2D"/>
              </a:solidFill>
            </a:endParaRPr>
          </a:p>
        </p:txBody>
      </p:sp>
      <p:sp>
        <p:nvSpPr>
          <p:cNvPr id="27" name="Action Button: Forward or Next 26">
            <a:hlinkClick r:id="" action="ppaction://hlinkshowjump?jump=nextslide" highlightClick="1"/>
          </p:cNvPr>
          <p:cNvSpPr/>
          <p:nvPr userDrawn="1"/>
        </p:nvSpPr>
        <p:spPr>
          <a:xfrm>
            <a:off x="845309" y="6259096"/>
            <a:ext cx="301752" cy="402336"/>
          </a:xfrm>
          <a:prstGeom prst="actionButtonForwardNext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219170"/>
            <a:endParaRPr lang="en-US" sz="2400">
              <a:solidFill>
                <a:srgbClr val="2B2B2D"/>
              </a:solidFill>
            </a:endParaRPr>
          </a:p>
        </p:txBody>
      </p:sp>
      <p:sp>
        <p:nvSpPr>
          <p:cNvPr id="28" name="Action Button: Back or Previous 27">
            <a:hlinkClick r:id="" action="ppaction://hlinkshowjump?jump=previousslide" highlightClick="1"/>
          </p:cNvPr>
          <p:cNvSpPr/>
          <p:nvPr userDrawn="1"/>
        </p:nvSpPr>
        <p:spPr>
          <a:xfrm>
            <a:off x="187469" y="6251322"/>
            <a:ext cx="301752" cy="402336"/>
          </a:xfrm>
          <a:prstGeom prst="actionButtonBackPrevious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219170"/>
            <a:endParaRPr lang="en-US" sz="2400">
              <a:solidFill>
                <a:srgbClr val="2B2B2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00557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  <p:sldLayoutId id="2147483689" r:id="rId17"/>
    <p:sldLayoutId id="2147483690" r:id="rId18"/>
    <p:sldLayoutId id="2147483691" r:id="rId19"/>
    <p:sldLayoutId id="2147483692" r:id="rId20"/>
    <p:sldLayoutId id="2147483693" r:id="rId21"/>
    <p:sldLayoutId id="2147483694" r:id="rId22"/>
    <p:sldLayoutId id="2147483695" r:id="rId23"/>
    <p:sldLayoutId id="2147483696" r:id="rId24"/>
    <p:sldLayoutId id="2147483697" r:id="rId25"/>
    <p:sldLayoutId id="2147483698" r:id="rId26"/>
    <p:sldLayoutId id="2147483699" r:id="rId27"/>
    <p:sldLayoutId id="2147483700" r:id="rId28"/>
    <p:sldLayoutId id="2147483701" r:id="rId29"/>
    <p:sldLayoutId id="2147483702" r:id="rId30"/>
    <p:sldLayoutId id="2147483703" r:id="rId31"/>
    <p:sldLayoutId id="2147483704" r:id="rId32"/>
    <p:sldLayoutId id="2147483705" r:id="rId33"/>
    <p:sldLayoutId id="2147483706" r:id="rId34"/>
    <p:sldLayoutId id="2147483707" r:id="rId35"/>
    <p:sldLayoutId id="2147483708" r:id="rId36"/>
    <p:sldLayoutId id="2147483709" r:id="rId37"/>
    <p:sldLayoutId id="2147483710" r:id="rId38"/>
    <p:sldLayoutId id="2147483711" r:id="rId39"/>
    <p:sldLayoutId id="2147483712" r:id="rId40"/>
    <p:sldLayoutId id="2147483713" r:id="rId41"/>
    <p:sldLayoutId id="2147483714" r:id="rId42"/>
    <p:sldLayoutId id="2147483715" r:id="rId43"/>
    <p:sldLayoutId id="2147483716" r:id="rId44"/>
    <p:sldLayoutId id="2147483717" r:id="rId45"/>
    <p:sldLayoutId id="2147483718" r:id="rId46"/>
    <p:sldLayoutId id="2147483719" r:id="rId47"/>
    <p:sldLayoutId id="2147483720" r:id="rId48"/>
    <p:sldLayoutId id="2147483721" r:id="rId49"/>
    <p:sldLayoutId id="2147483722" r:id="rId50"/>
    <p:sldLayoutId id="2147483723" r:id="rId51"/>
    <p:sldLayoutId id="2147483724" r:id="rId52"/>
    <p:sldLayoutId id="2147483725" r:id="rId53"/>
    <p:sldLayoutId id="2147483726" r:id="rId54"/>
    <p:sldLayoutId id="2147483727" r:id="rId55"/>
    <p:sldLayoutId id="2147483728" r:id="rId56"/>
    <p:sldLayoutId id="2147483729" r:id="rId57"/>
    <p:sldLayoutId id="2147483730" r:id="rId58"/>
    <p:sldLayoutId id="2147483731" r:id="rId59"/>
    <p:sldLayoutId id="2147483732" r:id="rId60"/>
    <p:sldLayoutId id="2147483733" r:id="rId61"/>
    <p:sldLayoutId id="2147483734" r:id="rId62"/>
    <p:sldLayoutId id="2147483735" r:id="rId63"/>
    <p:sldLayoutId id="2147483736" r:id="rId64"/>
    <p:sldLayoutId id="2147483737" r:id="rId65"/>
    <p:sldLayoutId id="2147483738" r:id="rId66"/>
    <p:sldLayoutId id="2147483739" r:id="rId67"/>
    <p:sldLayoutId id="2147483740" r:id="rId68"/>
    <p:sldLayoutId id="2147483741" r:id="rId69"/>
    <p:sldLayoutId id="2147483742" r:id="rId70"/>
    <p:sldLayoutId id="2147483743" r:id="rId71"/>
    <p:sldLayoutId id="2147483744" r:id="rId72"/>
    <p:sldLayoutId id="2147483745" r:id="rId73"/>
    <p:sldLayoutId id="2147483746" r:id="rId74"/>
  </p:sldLayoutIdLst>
  <p:txStyles>
    <p:titleStyle>
      <a:lvl1pPr algn="ctr" defTabSz="1219170" rtl="0" eaLnBrk="1" latinLnBrk="0" hangingPunct="1">
        <a:lnSpc>
          <a:spcPct val="86000"/>
        </a:lnSpc>
        <a:spcBef>
          <a:spcPct val="0"/>
        </a:spcBef>
        <a:buNone/>
        <a:defRPr sz="2800" kern="800" spc="-53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94" indent="-228594" algn="l" defTabSz="1219170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•"/>
        <a:defRPr sz="2000" kern="800" spc="-13">
          <a:solidFill>
            <a:schemeClr val="tx1"/>
          </a:solidFill>
          <a:latin typeface="+mn-lt"/>
          <a:ea typeface="+mn-ea"/>
          <a:cs typeface="+mn-cs"/>
        </a:defRPr>
      </a:lvl1pPr>
      <a:lvl2pPr marL="459306" indent="-230712" algn="l" defTabSz="1219170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–"/>
        <a:defRPr sz="1600" kern="800">
          <a:solidFill>
            <a:schemeClr val="tx1"/>
          </a:solidFill>
          <a:latin typeface="+mn-lt"/>
          <a:ea typeface="+mn-ea"/>
          <a:cs typeface="+mn-cs"/>
        </a:defRPr>
      </a:lvl2pPr>
      <a:lvl3pPr marL="687900" indent="-228594" algn="l" defTabSz="1219170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•"/>
        <a:defRPr sz="1600" kern="800">
          <a:solidFill>
            <a:schemeClr val="tx1"/>
          </a:solidFill>
          <a:latin typeface="+mn-lt"/>
          <a:ea typeface="+mn-ea"/>
          <a:cs typeface="+mn-cs"/>
        </a:defRPr>
      </a:lvl3pPr>
      <a:lvl4pPr marL="916494" indent="-228594" algn="l" defTabSz="1219170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–"/>
        <a:defRPr sz="1600" kern="800">
          <a:solidFill>
            <a:schemeClr val="tx1"/>
          </a:solidFill>
          <a:latin typeface="+mn-lt"/>
          <a:ea typeface="+mn-ea"/>
          <a:cs typeface="+mn-cs"/>
        </a:defRPr>
      </a:lvl4pPr>
      <a:lvl5pPr marL="1145089" indent="-228594" algn="l" defTabSz="1219170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»"/>
        <a:defRPr sz="1600" kern="8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9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9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ounded Rectangle 7"/>
          <p:cNvSpPr/>
          <p:nvPr/>
        </p:nvSpPr>
        <p:spPr>
          <a:xfrm>
            <a:off x="1147192" y="5984372"/>
            <a:ext cx="7812360" cy="873628"/>
          </a:xfrm>
          <a:prstGeom prst="roundRect">
            <a:avLst>
              <a:gd name="adj" fmla="val 50000"/>
            </a:avLst>
          </a:prstGeom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75360" rtlCol="0" anchor="ctr"/>
          <a:lstStyle/>
          <a:p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Основные характеристики бюджета муниципального округа на 01 февраля 2026 год </a:t>
            </a:r>
            <a:b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92183396"/>
              </p:ext>
            </p:extLst>
          </p:nvPr>
        </p:nvGraphicFramePr>
        <p:xfrm>
          <a:off x="971600" y="1628800"/>
          <a:ext cx="7772400" cy="46275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Rectangle 6"/>
          <p:cNvSpPr/>
          <p:nvPr/>
        </p:nvSpPr>
        <p:spPr>
          <a:xfrm>
            <a:off x="611560" y="1124744"/>
            <a:ext cx="1918795" cy="246221"/>
          </a:xfrm>
          <a:prstGeom prst="rect">
            <a:avLst/>
          </a:prstGeom>
          <a:ln>
            <a:noFill/>
          </a:ln>
        </p:spPr>
        <p:txBody>
          <a:bodyPr wrap="none" lIns="0" tIns="0" rIns="0" bIns="0">
            <a:spAutoFit/>
          </a:bodyPr>
          <a:lstStyle/>
          <a:p>
            <a:pPr defTabSz="1219170"/>
            <a:r>
              <a:rPr lang="ru-RU" sz="1600" dirty="0" err="1">
                <a:solidFill>
                  <a:srgbClr val="FFFFFF"/>
                </a:solidFill>
                <a:ea typeface="Open Sans Semibold" pitchFamily="34" charset="0"/>
                <a:cs typeface="Open Sans Semibold" pitchFamily="34" charset="0"/>
              </a:rPr>
              <a:t>Един.изм</a:t>
            </a:r>
            <a:r>
              <a:rPr lang="ru-RU" sz="1600" dirty="0">
                <a:solidFill>
                  <a:srgbClr val="FFFFFF"/>
                </a:solidFill>
                <a:ea typeface="Open Sans Semibold" pitchFamily="34" charset="0"/>
                <a:cs typeface="Open Sans Semibold" pitchFamily="34" charset="0"/>
              </a:rPr>
              <a:t>.   </a:t>
            </a:r>
            <a:r>
              <a:rPr lang="ru-RU" sz="1600" dirty="0" err="1">
                <a:solidFill>
                  <a:srgbClr val="FFFFFF"/>
                </a:solidFill>
                <a:ea typeface="Open Sans Semibold" pitchFamily="34" charset="0"/>
                <a:cs typeface="Open Sans Semibold" pitchFamily="34" charset="0"/>
              </a:rPr>
              <a:t>тыс.руб</a:t>
            </a:r>
            <a:r>
              <a:rPr lang="ru-RU" sz="1600" dirty="0">
                <a:solidFill>
                  <a:srgbClr val="FFFFFF"/>
                </a:solidFill>
                <a:ea typeface="Open Sans Semibold" pitchFamily="34" charset="0"/>
                <a:cs typeface="Open Sans Semibold" pitchFamily="34" charset="0"/>
              </a:rPr>
              <a:t>.</a:t>
            </a:r>
            <a:endParaRPr lang="en-US" sz="1600" dirty="0">
              <a:solidFill>
                <a:srgbClr val="FFFFFF"/>
              </a:solidFill>
              <a:ea typeface="Open Sans Semibold" pitchFamily="34" charset="0"/>
              <a:cs typeface="Open Sans Semibold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724128" y="4803204"/>
            <a:ext cx="54457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dirty="0">
                <a:solidFill>
                  <a:schemeClr val="bg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факт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686877" y="4821394"/>
            <a:ext cx="54457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dirty="0">
                <a:solidFill>
                  <a:schemeClr val="bg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факт</a:t>
            </a:r>
          </a:p>
        </p:txBody>
      </p:sp>
    </p:spTree>
    <p:extLst>
      <p:ext uri="{BB962C8B-B14F-4D97-AF65-F5344CB8AC3E}">
        <p14:creationId xmlns:p14="http://schemas.microsoft.com/office/powerpoint/2010/main" val="7751732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ounded Rectangle 7"/>
          <p:cNvSpPr/>
          <p:nvPr/>
        </p:nvSpPr>
        <p:spPr>
          <a:xfrm>
            <a:off x="1259632" y="6093296"/>
            <a:ext cx="7862261" cy="657605"/>
          </a:xfrm>
          <a:prstGeom prst="roundRect">
            <a:avLst>
              <a:gd name="adj" fmla="val 50000"/>
            </a:avLst>
          </a:prstGeom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75360" rtlCol="0" anchor="ctr"/>
          <a:lstStyle/>
          <a:p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Общий объем доходов </a:t>
            </a:r>
            <a:b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31902151"/>
              </p:ext>
            </p:extLst>
          </p:nvPr>
        </p:nvGraphicFramePr>
        <p:xfrm>
          <a:off x="739343" y="1546894"/>
          <a:ext cx="7772400" cy="46275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lang="ru-RU" b="1" dirty="0"/>
              <a:t>На 1 февраля 2026 года</a:t>
            </a:r>
            <a:endParaRPr lang="en-US" b="1" dirty="0"/>
          </a:p>
        </p:txBody>
      </p:sp>
      <p:sp>
        <p:nvSpPr>
          <p:cNvPr id="7" name="Rectangle 6"/>
          <p:cNvSpPr/>
          <p:nvPr/>
        </p:nvSpPr>
        <p:spPr>
          <a:xfrm>
            <a:off x="732067" y="1546894"/>
            <a:ext cx="1918795" cy="246221"/>
          </a:xfrm>
          <a:prstGeom prst="rect">
            <a:avLst/>
          </a:prstGeom>
          <a:ln>
            <a:noFill/>
          </a:ln>
        </p:spPr>
        <p:txBody>
          <a:bodyPr wrap="none" lIns="0" tIns="0" rIns="0" bIns="0">
            <a:spAutoFit/>
          </a:bodyPr>
          <a:lstStyle/>
          <a:p>
            <a:pPr defTabSz="1219170"/>
            <a:r>
              <a:rPr lang="ru-RU" sz="1600" dirty="0" err="1">
                <a:solidFill>
                  <a:srgbClr val="FFFFFF"/>
                </a:solidFill>
                <a:ea typeface="Open Sans Semibold" pitchFamily="34" charset="0"/>
                <a:cs typeface="Open Sans Semibold" pitchFamily="34" charset="0"/>
              </a:rPr>
              <a:t>Един.изм</a:t>
            </a:r>
            <a:r>
              <a:rPr lang="ru-RU" sz="1600" dirty="0">
                <a:solidFill>
                  <a:srgbClr val="FFFFFF"/>
                </a:solidFill>
                <a:ea typeface="Open Sans Semibold" pitchFamily="34" charset="0"/>
                <a:cs typeface="Open Sans Semibold" pitchFamily="34" charset="0"/>
              </a:rPr>
              <a:t>.   </a:t>
            </a:r>
            <a:r>
              <a:rPr lang="ru-RU" sz="1600" dirty="0" err="1">
                <a:solidFill>
                  <a:srgbClr val="FFFFFF"/>
                </a:solidFill>
                <a:ea typeface="Open Sans Semibold" pitchFamily="34" charset="0"/>
                <a:cs typeface="Open Sans Semibold" pitchFamily="34" charset="0"/>
              </a:rPr>
              <a:t>тыс.руб</a:t>
            </a:r>
            <a:r>
              <a:rPr lang="ru-RU" sz="1600" dirty="0">
                <a:solidFill>
                  <a:srgbClr val="FFFFFF"/>
                </a:solidFill>
                <a:ea typeface="Open Sans Semibold" pitchFamily="34" charset="0"/>
                <a:cs typeface="Open Sans Semibold" pitchFamily="34" charset="0"/>
              </a:rPr>
              <a:t>.</a:t>
            </a:r>
            <a:endParaRPr lang="en-US" sz="1600" dirty="0">
              <a:solidFill>
                <a:srgbClr val="FFFFFF"/>
              </a:solidFill>
              <a:ea typeface="Open Sans Semibold" pitchFamily="34" charset="0"/>
              <a:cs typeface="Open Sans Semibol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368533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ounded Rectangle 7"/>
          <p:cNvSpPr/>
          <p:nvPr/>
        </p:nvSpPr>
        <p:spPr>
          <a:xfrm>
            <a:off x="1259632" y="6093296"/>
            <a:ext cx="7862261" cy="657605"/>
          </a:xfrm>
          <a:prstGeom prst="roundRect">
            <a:avLst>
              <a:gd name="adj" fmla="val 50000"/>
            </a:avLst>
          </a:prstGeom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75360" rtlCol="0" anchor="ctr"/>
          <a:lstStyle/>
          <a:p>
            <a:endParaRPr lang="en-US" sz="1400" dirty="0">
              <a:solidFill>
                <a:srgbClr val="FFFFFF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Общий объем расходов </a:t>
            </a:r>
            <a:b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14738857"/>
              </p:ext>
            </p:extLst>
          </p:nvPr>
        </p:nvGraphicFramePr>
        <p:xfrm>
          <a:off x="179512" y="1196752"/>
          <a:ext cx="8856984" cy="48965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lang="ru-RU" b="1" dirty="0"/>
              <a:t>На 1 февраля  2026 года</a:t>
            </a:r>
            <a:endParaRPr lang="en-US" b="1" dirty="0"/>
          </a:p>
        </p:txBody>
      </p:sp>
      <p:sp>
        <p:nvSpPr>
          <p:cNvPr id="7" name="Rectangle 6"/>
          <p:cNvSpPr/>
          <p:nvPr/>
        </p:nvSpPr>
        <p:spPr>
          <a:xfrm>
            <a:off x="179512" y="1546893"/>
            <a:ext cx="1918795" cy="246221"/>
          </a:xfrm>
          <a:prstGeom prst="rect">
            <a:avLst/>
          </a:prstGeom>
          <a:ln>
            <a:noFill/>
          </a:ln>
        </p:spPr>
        <p:txBody>
          <a:bodyPr wrap="none" lIns="0" tIns="0" rIns="0" bIns="0">
            <a:spAutoFit/>
          </a:bodyPr>
          <a:lstStyle/>
          <a:p>
            <a:pPr defTabSz="1219170"/>
            <a:r>
              <a:rPr lang="ru-RU" sz="1600" dirty="0" err="1">
                <a:solidFill>
                  <a:srgbClr val="FFFFFF"/>
                </a:solidFill>
                <a:ea typeface="Open Sans Semibold" pitchFamily="34" charset="0"/>
                <a:cs typeface="Open Sans Semibold" pitchFamily="34" charset="0"/>
              </a:rPr>
              <a:t>Един.изм</a:t>
            </a:r>
            <a:r>
              <a:rPr lang="ru-RU" sz="1600" dirty="0">
                <a:solidFill>
                  <a:srgbClr val="FFFFFF"/>
                </a:solidFill>
                <a:ea typeface="Open Sans Semibold" pitchFamily="34" charset="0"/>
                <a:cs typeface="Open Sans Semibold" pitchFamily="34" charset="0"/>
              </a:rPr>
              <a:t>.   </a:t>
            </a:r>
            <a:r>
              <a:rPr lang="ru-RU" sz="1600" dirty="0" err="1">
                <a:solidFill>
                  <a:srgbClr val="FFFFFF"/>
                </a:solidFill>
                <a:ea typeface="Open Sans Semibold" pitchFamily="34" charset="0"/>
                <a:cs typeface="Open Sans Semibold" pitchFamily="34" charset="0"/>
              </a:rPr>
              <a:t>тыс.руб</a:t>
            </a:r>
            <a:r>
              <a:rPr lang="ru-RU" sz="1600" dirty="0">
                <a:solidFill>
                  <a:srgbClr val="FFFFFF"/>
                </a:solidFill>
                <a:ea typeface="Open Sans Semibold" pitchFamily="34" charset="0"/>
                <a:cs typeface="Open Sans Semibold" pitchFamily="34" charset="0"/>
              </a:rPr>
              <a:t>.</a:t>
            </a:r>
            <a:endParaRPr lang="en-US" sz="1600" dirty="0">
              <a:solidFill>
                <a:srgbClr val="FFFFFF"/>
              </a:solidFill>
              <a:ea typeface="Open Sans Semibold" pitchFamily="34" charset="0"/>
              <a:cs typeface="Open Sans Semibol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267254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кругленный прямоугольник 2"/>
          <p:cNvSpPr/>
          <p:nvPr/>
        </p:nvSpPr>
        <p:spPr>
          <a:xfrm>
            <a:off x="93422" y="81995"/>
            <a:ext cx="8894953" cy="754720"/>
          </a:xfrm>
          <a:prstGeom prst="roundRect">
            <a:avLst/>
          </a:prstGeom>
          <a:solidFill>
            <a:schemeClr val="bg1"/>
          </a:solidFill>
          <a:ln w="381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89678" tIns="44839" rIns="89678" bIns="44839" rtlCol="0" anchor="ctr"/>
          <a:lstStyle/>
          <a:p>
            <a:pPr algn="ctr"/>
            <a:r>
              <a:rPr lang="ru-RU" sz="27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Объем муниципального долга</a:t>
            </a: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67411896"/>
              </p:ext>
            </p:extLst>
          </p:nvPr>
        </p:nvGraphicFramePr>
        <p:xfrm>
          <a:off x="93421" y="980728"/>
          <a:ext cx="8894954" cy="5637046"/>
        </p:xfrm>
        <a:graphic>
          <a:graphicData uri="http://schemas.openxmlformats.org/drawingml/2006/table">
            <a:tbl>
              <a:tblPr/>
              <a:tblGrid>
                <a:gridCol w="319848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8616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8925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2105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988967">
                <a:tc>
                  <a:txBody>
                    <a:bodyPr/>
                    <a:lstStyle/>
                    <a:p>
                      <a:pPr algn="ctr" fontAlgn="t"/>
                      <a:r>
                        <a:rPr lang="ru-RU" sz="1500" b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Долговые обязательства</a:t>
                      </a:r>
                      <a:endParaRPr lang="ru-RU" sz="15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108" marR="6108" marT="6109" marB="0">
                    <a:lnL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500" b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Дата     </a:t>
                      </a:r>
                      <a:br>
                        <a:rPr lang="ru-RU" sz="1500" b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</a:br>
                      <a:r>
                        <a:rPr lang="ru-RU" sz="1500" b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фактического </a:t>
                      </a:r>
                      <a:br>
                        <a:rPr lang="ru-RU" sz="1500" b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</a:br>
                      <a:r>
                        <a:rPr lang="ru-RU" sz="1500" b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возникновения</a:t>
                      </a:r>
                      <a:br>
                        <a:rPr lang="ru-RU" sz="1500" b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</a:br>
                      <a:r>
                        <a:rPr lang="ru-RU" sz="1500" b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обязательства</a:t>
                      </a:r>
                      <a:endParaRPr lang="ru-RU" sz="15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108" marR="6108" marT="6109" marB="0" anchor="ctr">
                    <a:lnL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500" b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Дата     </a:t>
                      </a:r>
                      <a:br>
                        <a:rPr lang="ru-RU" sz="1500" b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</a:br>
                      <a:r>
                        <a:rPr lang="ru-RU" sz="1500" b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погашения  </a:t>
                      </a:r>
                      <a:br>
                        <a:rPr lang="ru-RU" sz="1500" b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</a:br>
                      <a:r>
                        <a:rPr lang="ru-RU" sz="1500" b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обязательства</a:t>
                      </a:r>
                      <a:br>
                        <a:rPr lang="ru-RU" sz="1500" b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</a:br>
                      <a:r>
                        <a:rPr lang="ru-RU" sz="1500" b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по договору</a:t>
                      </a:r>
                      <a:endParaRPr lang="ru-RU" sz="15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108" marR="6108" marT="6109" marB="0" anchor="ctr">
                    <a:lnL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500" b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Текущий объем</a:t>
                      </a:r>
                      <a:br>
                        <a:rPr lang="ru-RU" sz="1500" b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</a:br>
                      <a:r>
                        <a:rPr lang="ru-RU" sz="1500" b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основного  </a:t>
                      </a:r>
                      <a:br>
                        <a:rPr lang="ru-RU" sz="1500" b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</a:br>
                      <a:r>
                        <a:rPr lang="ru-RU" sz="1500" b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долга  на 01.02.26  </a:t>
                      </a:r>
                      <a:br>
                        <a:rPr lang="ru-RU" sz="1500" b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</a:br>
                      <a:r>
                        <a:rPr lang="ru-RU" sz="1500" b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( тыс. руб.)</a:t>
                      </a:r>
                      <a:endParaRPr lang="ru-RU" sz="15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108" marR="6108" marT="6109" marB="0" anchor="ctr">
                    <a:lnL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36803">
                <a:tc>
                  <a:txBody>
                    <a:bodyPr/>
                    <a:lstStyle/>
                    <a:p>
                      <a:pPr algn="l" fontAlgn="b"/>
                      <a:r>
                        <a:rPr lang="ru-RU" sz="1500" b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Кредиты коммерческих  банков  и</a:t>
                      </a:r>
                      <a:br>
                        <a:rPr lang="ru-RU" sz="1500" b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</a:br>
                      <a:r>
                        <a:rPr lang="ru-RU" sz="1500" b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иных кредитных организаций </a:t>
                      </a:r>
                    </a:p>
                    <a:p>
                      <a:pPr algn="l" fontAlgn="b"/>
                      <a:endParaRPr lang="ru-RU" sz="1500" b="1" i="0" u="none" strike="noStrike" baseline="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ru-RU" sz="1500" b="1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ru-RU" sz="1500" b="1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500" b="1" i="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36803">
                <a:tc>
                  <a:txBody>
                    <a:bodyPr/>
                    <a:lstStyle/>
                    <a:p>
                      <a:pPr algn="l" fontAlgn="b"/>
                      <a:r>
                        <a:rPr lang="ru-RU" sz="1500" b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Бюджетные кредиты всего, в том числе:</a:t>
                      </a:r>
                    </a:p>
                    <a:p>
                      <a:pPr algn="l" fontAlgn="b"/>
                      <a:endParaRPr lang="ru-RU" sz="1500" b="1" i="0" u="none" strike="noStrike" baseline="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500" b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30.10.2023</a:t>
                      </a:r>
                      <a:endParaRPr lang="ru-RU" sz="1500" b="1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500" b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до 18.09.2028</a:t>
                      </a:r>
                      <a:endParaRPr lang="ru-RU" sz="1500" b="1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500" b="1" i="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3800,0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173498">
                <a:tc>
                  <a:txBody>
                    <a:bodyPr/>
                    <a:lstStyle/>
                    <a:p>
                      <a:r>
                        <a:rPr lang="ru-RU" sz="1500" b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Бюджетный кредит из областного бюджета на частичное покрытие дефицита бюджета</a:t>
                      </a:r>
                      <a:endParaRPr lang="ru-RU" sz="1500" b="1" i="0" u="none" strike="noStrike" baseline="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500" b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30.10.2023</a:t>
                      </a:r>
                      <a:endParaRPr lang="ru-RU" sz="1500" b="1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b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до</a:t>
                      </a:r>
                      <a:r>
                        <a:rPr lang="ru-RU" sz="23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600" b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18.08.2026-1200 тыс. руб.</a:t>
                      </a:r>
                    </a:p>
                    <a:p>
                      <a:pPr algn="ctr"/>
                      <a:r>
                        <a:rPr lang="ru-RU" sz="1600" b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до 18.08.2027-1200 тыс. руб.</a:t>
                      </a:r>
                    </a:p>
                    <a:p>
                      <a:pPr algn="ctr"/>
                      <a:r>
                        <a:rPr lang="ru-RU" sz="1600" b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до 18.09.2028-1400 тыс. руб.</a:t>
                      </a:r>
                      <a:endParaRPr lang="ru-RU" sz="1600" b="1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500" b="1" i="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3800,0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36803">
                <a:tc>
                  <a:txBody>
                    <a:bodyPr/>
                    <a:lstStyle/>
                    <a:p>
                      <a:r>
                        <a:rPr lang="ru-RU" sz="1500" b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 </a:t>
                      </a:r>
                    </a:p>
                    <a:p>
                      <a:r>
                        <a:rPr lang="ru-RU" sz="1500" b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Муниципальные ценные бумаги </a:t>
                      </a:r>
                    </a:p>
                    <a:p>
                      <a:endParaRPr lang="ru-RU" sz="1500" b="1" i="0" u="none" strike="noStrike" baseline="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ru-RU" sz="1500" b="1" i="0" u="none" strike="noStrike" dirty="0">
                        <a:effectLst/>
                        <a:latin typeface="Times New Roman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ru-RU" sz="1500" b="1" i="0" u="none" strike="noStrike" dirty="0">
                        <a:effectLst/>
                        <a:latin typeface="Times New Roman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500" b="1" i="0" u="none" strike="noStrike" dirty="0">
                          <a:effectLst/>
                          <a:latin typeface="Times New Roman"/>
                        </a:rPr>
                        <a:t>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78372">
                <a:tc>
                  <a:txBody>
                    <a:bodyPr/>
                    <a:lstStyle/>
                    <a:p>
                      <a:pPr algn="l" fontAlgn="b"/>
                      <a:r>
                        <a:rPr lang="ru-RU" sz="1500" b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Муниципальные  гарантии </a:t>
                      </a:r>
                      <a:endParaRPr lang="ru-RU" sz="1500" b="1" i="0" u="none" strike="noStrike" baseline="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ru-RU" sz="1500" b="1" i="0" u="none" strike="noStrike" dirty="0">
                        <a:effectLst/>
                        <a:latin typeface="Times New Roman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ru-RU" sz="1500" b="1" i="0" u="none" strike="noStrike" dirty="0">
                        <a:effectLst/>
                        <a:latin typeface="Times New Roman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500" b="1" i="0" u="none" strike="noStrike" dirty="0">
                          <a:effectLst/>
                          <a:latin typeface="Times New Roman"/>
                        </a:rPr>
                        <a:t>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65380">
                <a:tc>
                  <a:txBody>
                    <a:bodyPr/>
                    <a:lstStyle/>
                    <a:p>
                      <a:r>
                        <a:rPr lang="ru-RU" sz="1500" b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ВСЕГО  муниципальный    долг муниципального округа Воротынский</a:t>
                      </a:r>
                      <a:endParaRPr lang="ru-RU" sz="1500" b="1" i="0" u="none" strike="noStrike" baseline="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ru-RU" sz="1500" b="1" i="0" u="none" strike="noStrike" dirty="0">
                        <a:effectLst/>
                        <a:latin typeface="Times New Roman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500" b="1" i="0" u="none" strike="noStrike" dirty="0">
                        <a:effectLst/>
                        <a:latin typeface="Times New Roman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500" b="1" i="0" u="none" strike="noStrike" dirty="0">
                          <a:effectLst/>
                          <a:latin typeface="Times New Roman"/>
                        </a:rPr>
                        <a:t>3800,0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07022252"/>
      </p:ext>
    </p:extLst>
  </p:cSld>
  <p:clrMapOvr>
    <a:masterClrMapping/>
  </p:clrMapOvr>
  <p:transition spd="slow">
    <p:wipe/>
  </p:transition>
</p:sld>
</file>

<file path=ppt/theme/theme1.xml><?xml version="1.0" encoding="utf-8"?>
<a:theme xmlns:a="http://schemas.openxmlformats.org/drawingml/2006/main" name="Office Theme">
  <a:themeElements>
    <a:clrScheme name="i9_Multicolored Dark">
      <a:dk1>
        <a:srgbClr val="FFFFFF"/>
      </a:dk1>
      <a:lt1>
        <a:srgbClr val="2B2B2D"/>
      </a:lt1>
      <a:dk2>
        <a:srgbClr val="21B169"/>
      </a:dk2>
      <a:lt2>
        <a:srgbClr val="CF423F"/>
      </a:lt2>
      <a:accent1>
        <a:srgbClr val="4DB3C7"/>
      </a:accent1>
      <a:accent2>
        <a:srgbClr val="85CA46"/>
      </a:accent2>
      <a:accent3>
        <a:srgbClr val="F49D00"/>
      </a:accent3>
      <a:accent4>
        <a:srgbClr val="D2326B"/>
      </a:accent4>
      <a:accent5>
        <a:srgbClr val="1D6E9B"/>
      </a:accent5>
      <a:accent6>
        <a:srgbClr val="6F4EA4"/>
      </a:accent6>
      <a:hlink>
        <a:srgbClr val="7030A0"/>
      </a:hlink>
      <a:folHlink>
        <a:srgbClr val="00B0F0"/>
      </a:folHlink>
    </a:clrScheme>
    <a:fontScheme name="Custom 3">
      <a:majorFont>
        <a:latin typeface="Open Sans Light"/>
        <a:ea typeface=""/>
        <a:cs typeface=""/>
      </a:majorFont>
      <a:minorFont>
        <a:latin typeface="Open Sans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  <a:effectLst/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721</TotalTime>
  <Words>181</Words>
  <Application>Microsoft Office PowerPoint</Application>
  <PresentationFormat>Экран (4:3)</PresentationFormat>
  <Paragraphs>60</Paragraphs>
  <Slides>4</Slides>
  <Notes>3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11" baseType="lpstr">
      <vt:lpstr>Arial</vt:lpstr>
      <vt:lpstr>Calibri</vt:lpstr>
      <vt:lpstr>Open Sans</vt:lpstr>
      <vt:lpstr>Open Sans Light</vt:lpstr>
      <vt:lpstr>Open Sans Semibold</vt:lpstr>
      <vt:lpstr>Times New Roman</vt:lpstr>
      <vt:lpstr>Office Theme</vt:lpstr>
      <vt:lpstr>Основные характеристики бюджета муниципального округа на 01 февраля 2026 год  </vt:lpstr>
      <vt:lpstr>Общий объем доходов  </vt:lpstr>
      <vt:lpstr>Общий объем расходов  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Иорина Екатерина</dc:creator>
  <cp:lastModifiedBy>Марина МЛ. Лизункова</cp:lastModifiedBy>
  <cp:revision>159</cp:revision>
  <cp:lastPrinted>2019-04-17T08:08:24Z</cp:lastPrinted>
  <dcterms:created xsi:type="dcterms:W3CDTF">2017-03-23T13:15:52Z</dcterms:created>
  <dcterms:modified xsi:type="dcterms:W3CDTF">2026-03-03T08:29:32Z</dcterms:modified>
</cp:coreProperties>
</file>